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A4E66-10D2-4CBE-AA21-2706E21A344A}" v="30" dt="2024-07-05T15:30:50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Weber" userId="cb8fa425-774b-40a7-b0f2-d5b57e79fa6f" providerId="ADAL" clId="{416331A4-5993-4ABC-9964-79E951A960A4}"/>
    <pc:docChg chg="custSel addSld modSld">
      <pc:chgData name="Matthew Weber" userId="cb8fa425-774b-40a7-b0f2-d5b57e79fa6f" providerId="ADAL" clId="{416331A4-5993-4ABC-9964-79E951A960A4}" dt="2024-07-02T13:33:31.868" v="383" actId="2890"/>
      <pc:docMkLst>
        <pc:docMk/>
      </pc:docMkLst>
      <pc:sldChg chg="modSp mod">
        <pc:chgData name="Matthew Weber" userId="cb8fa425-774b-40a7-b0f2-d5b57e79fa6f" providerId="ADAL" clId="{416331A4-5993-4ABC-9964-79E951A960A4}" dt="2024-07-01T19:38:51.258" v="31" actId="20577"/>
        <pc:sldMkLst>
          <pc:docMk/>
          <pc:sldMk cId="2932703518" sldId="256"/>
        </pc:sldMkLst>
        <pc:spChg chg="mod">
          <ac:chgData name="Matthew Weber" userId="cb8fa425-774b-40a7-b0f2-d5b57e79fa6f" providerId="ADAL" clId="{416331A4-5993-4ABC-9964-79E951A960A4}" dt="2024-07-01T19:38:29.130" v="27" actId="20577"/>
          <ac:spMkLst>
            <pc:docMk/>
            <pc:sldMk cId="2932703518" sldId="256"/>
            <ac:spMk id="2" creationId="{0988541B-C4D0-FD60-CEA4-610494902ED9}"/>
          </ac:spMkLst>
        </pc:spChg>
        <pc:spChg chg="mod">
          <ac:chgData name="Matthew Weber" userId="cb8fa425-774b-40a7-b0f2-d5b57e79fa6f" providerId="ADAL" clId="{416331A4-5993-4ABC-9964-79E951A960A4}" dt="2024-07-01T19:38:51.258" v="31" actId="20577"/>
          <ac:spMkLst>
            <pc:docMk/>
            <pc:sldMk cId="2932703518" sldId="256"/>
            <ac:spMk id="3" creationId="{A811F1A6-A382-AF76-0D86-809F875EE824}"/>
          </ac:spMkLst>
        </pc:spChg>
      </pc:sldChg>
      <pc:sldChg chg="addSp delSp modSp mod">
        <pc:chgData name="Matthew Weber" userId="cb8fa425-774b-40a7-b0f2-d5b57e79fa6f" providerId="ADAL" clId="{416331A4-5993-4ABC-9964-79E951A960A4}" dt="2024-07-01T19:41:55.093" v="97"/>
        <pc:sldMkLst>
          <pc:docMk/>
          <pc:sldMk cId="2923562659" sldId="257"/>
        </pc:sldMkLst>
        <pc:spChg chg="mod ord">
          <ac:chgData name="Matthew Weber" userId="cb8fa425-774b-40a7-b0f2-d5b57e79fa6f" providerId="ADAL" clId="{416331A4-5993-4ABC-9964-79E951A960A4}" dt="2024-07-01T19:41:50.558" v="96" actId="26606"/>
          <ac:spMkLst>
            <pc:docMk/>
            <pc:sldMk cId="2923562659" sldId="257"/>
            <ac:spMk id="3" creationId="{6F8127F2-A88E-3587-E460-6FD5C7F273C2}"/>
          </ac:spMkLst>
        </pc:spChg>
        <pc:spChg chg="del">
          <ac:chgData name="Matthew Weber" userId="cb8fa425-774b-40a7-b0f2-d5b57e79fa6f" providerId="ADAL" clId="{416331A4-5993-4ABC-9964-79E951A960A4}" dt="2024-07-01T19:41:50.558" v="96" actId="26606"/>
          <ac:spMkLst>
            <pc:docMk/>
            <pc:sldMk cId="2923562659" sldId="257"/>
            <ac:spMk id="1039" creationId="{79BB35BC-D5C2-4C8B-A22A-A71E6191913B}"/>
          </ac:spMkLst>
        </pc:spChg>
        <pc:spChg chg="add">
          <ac:chgData name="Matthew Weber" userId="cb8fa425-774b-40a7-b0f2-d5b57e79fa6f" providerId="ADAL" clId="{416331A4-5993-4ABC-9964-79E951A960A4}" dt="2024-07-01T19:41:50.558" v="96" actId="26606"/>
          <ac:spMkLst>
            <pc:docMk/>
            <pc:sldMk cId="2923562659" sldId="257"/>
            <ac:spMk id="1044" creationId="{79BB35BC-D5C2-4C8B-A22A-A71E6191913B}"/>
          </ac:spMkLst>
        </pc:spChg>
        <pc:picChg chg="del">
          <ac:chgData name="Matthew Weber" userId="cb8fa425-774b-40a7-b0f2-d5b57e79fa6f" providerId="ADAL" clId="{416331A4-5993-4ABC-9964-79E951A960A4}" dt="2024-07-01T19:41:35.758" v="94" actId="478"/>
          <ac:picMkLst>
            <pc:docMk/>
            <pc:sldMk cId="2923562659" sldId="257"/>
            <ac:picMk id="2" creationId="{42C07A94-A754-75CB-C3DA-346EBBF4078D}"/>
          </ac:picMkLst>
        </pc:picChg>
        <pc:picChg chg="add mod">
          <ac:chgData name="Matthew Weber" userId="cb8fa425-774b-40a7-b0f2-d5b57e79fa6f" providerId="ADAL" clId="{416331A4-5993-4ABC-9964-79E951A960A4}" dt="2024-07-01T19:41:55.093" v="97"/>
          <ac:picMkLst>
            <pc:docMk/>
            <pc:sldMk cId="2923562659" sldId="257"/>
            <ac:picMk id="4" creationId="{E3076670-0BAF-DD3D-109F-4069E1A18942}"/>
          </ac:picMkLst>
        </pc:picChg>
      </pc:sldChg>
      <pc:sldChg chg="delSp modSp mod">
        <pc:chgData name="Matthew Weber" userId="cb8fa425-774b-40a7-b0f2-d5b57e79fa6f" providerId="ADAL" clId="{416331A4-5993-4ABC-9964-79E951A960A4}" dt="2024-07-01T19:42:48.071" v="103" actId="478"/>
        <pc:sldMkLst>
          <pc:docMk/>
          <pc:sldMk cId="754623724" sldId="258"/>
        </pc:sldMkLst>
        <pc:spChg chg="mod">
          <ac:chgData name="Matthew Weber" userId="cb8fa425-774b-40a7-b0f2-d5b57e79fa6f" providerId="ADAL" clId="{416331A4-5993-4ABC-9964-79E951A960A4}" dt="2024-07-01T19:42:41.368" v="100" actId="403"/>
          <ac:spMkLst>
            <pc:docMk/>
            <pc:sldMk cId="754623724" sldId="258"/>
            <ac:spMk id="3" creationId="{8F4C1733-6E4C-D12A-B536-419328C4EDAA}"/>
          </ac:spMkLst>
        </pc:spChg>
        <pc:spChg chg="del mod">
          <ac:chgData name="Matthew Weber" userId="cb8fa425-774b-40a7-b0f2-d5b57e79fa6f" providerId="ADAL" clId="{416331A4-5993-4ABC-9964-79E951A960A4}" dt="2024-07-01T19:42:48.071" v="103" actId="478"/>
          <ac:spMkLst>
            <pc:docMk/>
            <pc:sldMk cId="754623724" sldId="258"/>
            <ac:spMk id="28" creationId="{1E4CC2EA-B3E7-7DEC-371C-432750ECA60F}"/>
          </ac:spMkLst>
        </pc:spChg>
        <pc:picChg chg="del">
          <ac:chgData name="Matthew Weber" userId="cb8fa425-774b-40a7-b0f2-d5b57e79fa6f" providerId="ADAL" clId="{416331A4-5993-4ABC-9964-79E951A960A4}" dt="2024-07-01T19:42:44.954" v="101" actId="478"/>
          <ac:picMkLst>
            <pc:docMk/>
            <pc:sldMk cId="754623724" sldId="258"/>
            <ac:picMk id="1027" creationId="{F869B7D7-168B-FCAB-5E27-35BC3A48E375}"/>
          </ac:picMkLst>
        </pc:picChg>
      </pc:sldChg>
      <pc:sldChg chg="addSp delSp modSp mod">
        <pc:chgData name="Matthew Weber" userId="cb8fa425-774b-40a7-b0f2-d5b57e79fa6f" providerId="ADAL" clId="{416331A4-5993-4ABC-9964-79E951A960A4}" dt="2024-07-01T19:45:18.363" v="143" actId="1076"/>
        <pc:sldMkLst>
          <pc:docMk/>
          <pc:sldMk cId="4169116557" sldId="259"/>
        </pc:sldMkLst>
        <pc:spChg chg="mod">
          <ac:chgData name="Matthew Weber" userId="cb8fa425-774b-40a7-b0f2-d5b57e79fa6f" providerId="ADAL" clId="{416331A4-5993-4ABC-9964-79E951A960A4}" dt="2024-07-01T19:45:18.363" v="143" actId="1076"/>
          <ac:spMkLst>
            <pc:docMk/>
            <pc:sldMk cId="4169116557" sldId="259"/>
            <ac:spMk id="2" creationId="{51C08503-DA61-147C-F172-6AB2F4E1D578}"/>
          </ac:spMkLst>
        </pc:spChg>
        <pc:spChg chg="mod">
          <ac:chgData name="Matthew Weber" userId="cb8fa425-774b-40a7-b0f2-d5b57e79fa6f" providerId="ADAL" clId="{416331A4-5993-4ABC-9964-79E951A960A4}" dt="2024-07-01T19:45:12.598" v="142" actId="27636"/>
          <ac:spMkLst>
            <pc:docMk/>
            <pc:sldMk cId="4169116557" sldId="259"/>
            <ac:spMk id="3" creationId="{8F4C1733-6E4C-D12A-B536-419328C4EDAA}"/>
          </ac:spMkLst>
        </pc:spChg>
        <pc:spChg chg="add mod">
          <ac:chgData name="Matthew Weber" userId="cb8fa425-774b-40a7-b0f2-d5b57e79fa6f" providerId="ADAL" clId="{416331A4-5993-4ABC-9964-79E951A960A4}" dt="2024-07-01T19:44:53.795" v="132"/>
          <ac:spMkLst>
            <pc:docMk/>
            <pc:sldMk cId="4169116557" sldId="259"/>
            <ac:spMk id="9" creationId="{2AF02388-7F6A-CFD1-D458-03BCE580CAF5}"/>
          </ac:spMkLst>
        </pc:spChg>
        <pc:spChg chg="del">
          <ac:chgData name="Matthew Weber" userId="cb8fa425-774b-40a7-b0f2-d5b57e79fa6f" providerId="ADAL" clId="{416331A4-5993-4ABC-9964-79E951A960A4}" dt="2024-07-01T19:44:57.376" v="133" actId="26606"/>
          <ac:spMkLst>
            <pc:docMk/>
            <pc:sldMk cId="4169116557" sldId="259"/>
            <ac:spMk id="3100" creationId="{0E3596DD-156A-473E-9BB3-C6A29F7574E9}"/>
          </ac:spMkLst>
        </pc:spChg>
        <pc:spChg chg="del">
          <ac:chgData name="Matthew Weber" userId="cb8fa425-774b-40a7-b0f2-d5b57e79fa6f" providerId="ADAL" clId="{416331A4-5993-4ABC-9964-79E951A960A4}" dt="2024-07-01T19:44:57.376" v="133" actId="26606"/>
          <ac:spMkLst>
            <pc:docMk/>
            <pc:sldMk cId="4169116557" sldId="259"/>
            <ac:spMk id="3102" creationId="{2C46C4D6-C474-4E92-B52E-944C1118F7B6}"/>
          </ac:spMkLst>
        </pc:spChg>
        <pc:spChg chg="add">
          <ac:chgData name="Matthew Weber" userId="cb8fa425-774b-40a7-b0f2-d5b57e79fa6f" providerId="ADAL" clId="{416331A4-5993-4ABC-9964-79E951A960A4}" dt="2024-07-01T19:44:57.376" v="133" actId="26606"/>
          <ac:spMkLst>
            <pc:docMk/>
            <pc:sldMk cId="4169116557" sldId="259"/>
            <ac:spMk id="3107" creationId="{0E3596DD-156A-473E-9BB3-C6A29F7574E9}"/>
          </ac:spMkLst>
        </pc:spChg>
        <pc:spChg chg="add">
          <ac:chgData name="Matthew Weber" userId="cb8fa425-774b-40a7-b0f2-d5b57e79fa6f" providerId="ADAL" clId="{416331A4-5993-4ABC-9964-79E951A960A4}" dt="2024-07-01T19:44:57.376" v="133" actId="26606"/>
          <ac:spMkLst>
            <pc:docMk/>
            <pc:sldMk cId="4169116557" sldId="259"/>
            <ac:spMk id="3109" creationId="{2C46C4D6-C474-4E92-B52E-944C1118F7B6}"/>
          </ac:spMkLst>
        </pc:spChg>
        <pc:grpChg chg="del">
          <ac:chgData name="Matthew Weber" userId="cb8fa425-774b-40a7-b0f2-d5b57e79fa6f" providerId="ADAL" clId="{416331A4-5993-4ABC-9964-79E951A960A4}" dt="2024-07-01T19:44:38.645" v="131" actId="478"/>
          <ac:grpSpMkLst>
            <pc:docMk/>
            <pc:sldMk cId="4169116557" sldId="259"/>
            <ac:grpSpMk id="4" creationId="{319665D7-51BC-9AEB-AE9A-F0228584F2D5}"/>
          </ac:grpSpMkLst>
        </pc:grpChg>
        <pc:grpChg chg="add mod">
          <ac:chgData name="Matthew Weber" userId="cb8fa425-774b-40a7-b0f2-d5b57e79fa6f" providerId="ADAL" clId="{416331A4-5993-4ABC-9964-79E951A960A4}" dt="2024-07-01T19:44:57.376" v="133" actId="26606"/>
          <ac:grpSpMkLst>
            <pc:docMk/>
            <pc:sldMk cId="4169116557" sldId="259"/>
            <ac:grpSpMk id="7" creationId="{35010948-3A45-F26C-696D-025D924755B7}"/>
          </ac:grpSpMkLst>
        </pc:grpChg>
        <pc:picChg chg="add mod">
          <ac:chgData name="Matthew Weber" userId="cb8fa425-774b-40a7-b0f2-d5b57e79fa6f" providerId="ADAL" clId="{416331A4-5993-4ABC-9964-79E951A960A4}" dt="2024-07-01T19:44:53.795" v="132"/>
          <ac:picMkLst>
            <pc:docMk/>
            <pc:sldMk cId="4169116557" sldId="259"/>
            <ac:picMk id="8" creationId="{7C684AA8-0E92-3924-527B-6A2F2D7D9EB4}"/>
          </ac:picMkLst>
        </pc:picChg>
      </pc:sldChg>
      <pc:sldChg chg="addSp delSp modSp mod">
        <pc:chgData name="Matthew Weber" userId="cb8fa425-774b-40a7-b0f2-d5b57e79fa6f" providerId="ADAL" clId="{416331A4-5993-4ABC-9964-79E951A960A4}" dt="2024-07-01T19:48:29.387" v="158" actId="1076"/>
        <pc:sldMkLst>
          <pc:docMk/>
          <pc:sldMk cId="2846251533" sldId="260"/>
        </pc:sldMkLst>
        <pc:spChg chg="mod">
          <ac:chgData name="Matthew Weber" userId="cb8fa425-774b-40a7-b0f2-d5b57e79fa6f" providerId="ADAL" clId="{416331A4-5993-4ABC-9964-79E951A960A4}" dt="2024-07-01T19:47:56.823" v="149" actId="26606"/>
          <ac:spMkLst>
            <pc:docMk/>
            <pc:sldMk cId="2846251533" sldId="260"/>
            <ac:spMk id="3" creationId="{8F4C1733-6E4C-D12A-B536-419328C4EDAA}"/>
          </ac:spMkLst>
        </pc:spChg>
        <pc:spChg chg="add mod">
          <ac:chgData name="Matthew Weber" userId="cb8fa425-774b-40a7-b0f2-d5b57e79fa6f" providerId="ADAL" clId="{416331A4-5993-4ABC-9964-79E951A960A4}" dt="2024-07-01T19:48:29.387" v="158" actId="1076"/>
          <ac:spMkLst>
            <pc:docMk/>
            <pc:sldMk cId="2846251533" sldId="260"/>
            <ac:spMk id="9" creationId="{843AF394-AC7E-BC1B-E0E5-246867D9B98F}"/>
          </ac:spMkLst>
        </pc:spChg>
        <pc:spChg chg="del">
          <ac:chgData name="Matthew Weber" userId="cb8fa425-774b-40a7-b0f2-d5b57e79fa6f" providerId="ADAL" clId="{416331A4-5993-4ABC-9964-79E951A960A4}" dt="2024-07-01T19:47:56.823" v="149" actId="26606"/>
          <ac:spMkLst>
            <pc:docMk/>
            <pc:sldMk cId="2846251533" sldId="260"/>
            <ac:spMk id="25" creationId="{0E3596DD-156A-473E-9BB3-C6A29F7574E9}"/>
          </ac:spMkLst>
        </pc:spChg>
        <pc:spChg chg="del">
          <ac:chgData name="Matthew Weber" userId="cb8fa425-774b-40a7-b0f2-d5b57e79fa6f" providerId="ADAL" clId="{416331A4-5993-4ABC-9964-79E951A960A4}" dt="2024-07-01T19:47:56.823" v="149" actId="26606"/>
          <ac:spMkLst>
            <pc:docMk/>
            <pc:sldMk cId="2846251533" sldId="260"/>
            <ac:spMk id="27" creationId="{2C46C4D6-C474-4E92-B52E-944C1118F7B6}"/>
          </ac:spMkLst>
        </pc:spChg>
        <pc:spChg chg="add mod">
          <ac:chgData name="Matthew Weber" userId="cb8fa425-774b-40a7-b0f2-d5b57e79fa6f" providerId="ADAL" clId="{416331A4-5993-4ABC-9964-79E951A960A4}" dt="2024-07-01T19:47:54.722" v="148"/>
          <ac:spMkLst>
            <pc:docMk/>
            <pc:sldMk cId="2846251533" sldId="260"/>
            <ac:spMk id="35" creationId="{B0D98DC1-E749-3625-CEF7-283A02F21C45}"/>
          </ac:spMkLst>
        </pc:spChg>
        <pc:spChg chg="add">
          <ac:chgData name="Matthew Weber" userId="cb8fa425-774b-40a7-b0f2-d5b57e79fa6f" providerId="ADAL" clId="{416331A4-5993-4ABC-9964-79E951A960A4}" dt="2024-07-01T19:47:56.823" v="149" actId="26606"/>
          <ac:spMkLst>
            <pc:docMk/>
            <pc:sldMk cId="2846251533" sldId="260"/>
            <ac:spMk id="40" creationId="{0E3596DD-156A-473E-9BB3-C6A29F7574E9}"/>
          </ac:spMkLst>
        </pc:spChg>
        <pc:spChg chg="add">
          <ac:chgData name="Matthew Weber" userId="cb8fa425-774b-40a7-b0f2-d5b57e79fa6f" providerId="ADAL" clId="{416331A4-5993-4ABC-9964-79E951A960A4}" dt="2024-07-01T19:47:56.823" v="149" actId="26606"/>
          <ac:spMkLst>
            <pc:docMk/>
            <pc:sldMk cId="2846251533" sldId="260"/>
            <ac:spMk id="42" creationId="{2C46C4D6-C474-4E92-B52E-944C1118F7B6}"/>
          </ac:spMkLst>
        </pc:spChg>
        <pc:grpChg chg="del">
          <ac:chgData name="Matthew Weber" userId="cb8fa425-774b-40a7-b0f2-d5b57e79fa6f" providerId="ADAL" clId="{416331A4-5993-4ABC-9964-79E951A960A4}" dt="2024-07-01T19:47:44.946" v="147" actId="478"/>
          <ac:grpSpMkLst>
            <pc:docMk/>
            <pc:sldMk cId="2846251533" sldId="260"/>
            <ac:grpSpMk id="4" creationId="{6FA23A0E-F7AA-FB62-F255-AE778F4B3225}"/>
          </ac:grpSpMkLst>
        </pc:grpChg>
        <pc:grpChg chg="add mod">
          <ac:chgData name="Matthew Weber" userId="cb8fa425-774b-40a7-b0f2-d5b57e79fa6f" providerId="ADAL" clId="{416331A4-5993-4ABC-9964-79E951A960A4}" dt="2024-07-01T19:48:01.891" v="150" actId="14100"/>
          <ac:grpSpMkLst>
            <pc:docMk/>
            <pc:sldMk cId="2846251533" sldId="260"/>
            <ac:grpSpMk id="7" creationId="{1F815B1C-9F82-F635-81A2-E53B34D803D2}"/>
          </ac:grpSpMkLst>
        </pc:grpChg>
        <pc:picChg chg="add mod">
          <ac:chgData name="Matthew Weber" userId="cb8fa425-774b-40a7-b0f2-d5b57e79fa6f" providerId="ADAL" clId="{416331A4-5993-4ABC-9964-79E951A960A4}" dt="2024-07-01T19:47:54.722" v="148"/>
          <ac:picMkLst>
            <pc:docMk/>
            <pc:sldMk cId="2846251533" sldId="260"/>
            <ac:picMk id="8" creationId="{0AC2847F-5EE7-3DA9-EDF3-EFD3B12883BE}"/>
          </ac:picMkLst>
        </pc:picChg>
      </pc:sldChg>
      <pc:sldChg chg="addSp delSp modSp mod">
        <pc:chgData name="Matthew Weber" userId="cb8fa425-774b-40a7-b0f2-d5b57e79fa6f" providerId="ADAL" clId="{416331A4-5993-4ABC-9964-79E951A960A4}" dt="2024-07-01T19:50:36.118" v="174" actId="14100"/>
        <pc:sldMkLst>
          <pc:docMk/>
          <pc:sldMk cId="2595567678" sldId="261"/>
        </pc:sldMkLst>
        <pc:spChg chg="mod">
          <ac:chgData name="Matthew Weber" userId="cb8fa425-774b-40a7-b0f2-d5b57e79fa6f" providerId="ADAL" clId="{416331A4-5993-4ABC-9964-79E951A960A4}" dt="2024-07-01T19:49:46.595" v="163" actId="404"/>
          <ac:spMkLst>
            <pc:docMk/>
            <pc:sldMk cId="2595567678" sldId="261"/>
            <ac:spMk id="3" creationId="{8F4C1733-6E4C-D12A-B536-419328C4EDAA}"/>
          </ac:spMkLst>
        </pc:spChg>
        <pc:spChg chg="add mod">
          <ac:chgData name="Matthew Weber" userId="cb8fa425-774b-40a7-b0f2-d5b57e79fa6f" providerId="ADAL" clId="{416331A4-5993-4ABC-9964-79E951A960A4}" dt="2024-07-01T19:50:03.071" v="165"/>
          <ac:spMkLst>
            <pc:docMk/>
            <pc:sldMk cId="2595567678" sldId="261"/>
            <ac:spMk id="6" creationId="{FDA27093-E9E8-601D-BA06-AB7ECF8A25A6}"/>
          </ac:spMkLst>
        </pc:spChg>
        <pc:spChg chg="add mod">
          <ac:chgData name="Matthew Weber" userId="cb8fa425-774b-40a7-b0f2-d5b57e79fa6f" providerId="ADAL" clId="{416331A4-5993-4ABC-9964-79E951A960A4}" dt="2024-07-01T19:50:36.118" v="174" actId="14100"/>
          <ac:spMkLst>
            <pc:docMk/>
            <pc:sldMk cId="2595567678" sldId="261"/>
            <ac:spMk id="11" creationId="{9201B8F1-C60D-3E13-E15E-E87943B1618A}"/>
          </ac:spMkLst>
        </pc:spChg>
        <pc:grpChg chg="add mod">
          <ac:chgData name="Matthew Weber" userId="cb8fa425-774b-40a7-b0f2-d5b57e79fa6f" providerId="ADAL" clId="{416331A4-5993-4ABC-9964-79E951A960A4}" dt="2024-07-01T19:50:26.527" v="170" actId="1076"/>
          <ac:grpSpMkLst>
            <pc:docMk/>
            <pc:sldMk cId="2595567678" sldId="261"/>
            <ac:grpSpMk id="4" creationId="{D1D509F5-4D95-119F-17C2-6124673FE6F4}"/>
          </ac:grpSpMkLst>
        </pc:grpChg>
        <pc:grpChg chg="del">
          <ac:chgData name="Matthew Weber" userId="cb8fa425-774b-40a7-b0f2-d5b57e79fa6f" providerId="ADAL" clId="{416331A4-5993-4ABC-9964-79E951A960A4}" dt="2024-07-01T19:49:48.795" v="164" actId="478"/>
          <ac:grpSpMkLst>
            <pc:docMk/>
            <pc:sldMk cId="2595567678" sldId="261"/>
            <ac:grpSpMk id="7" creationId="{A9B38DA0-A910-D14D-4E01-1D4C92F7C4AA}"/>
          </ac:grpSpMkLst>
        </pc:grpChg>
        <pc:picChg chg="add mod">
          <ac:chgData name="Matthew Weber" userId="cb8fa425-774b-40a7-b0f2-d5b57e79fa6f" providerId="ADAL" clId="{416331A4-5993-4ABC-9964-79E951A960A4}" dt="2024-07-01T19:50:03.071" v="165"/>
          <ac:picMkLst>
            <pc:docMk/>
            <pc:sldMk cId="2595567678" sldId="261"/>
            <ac:picMk id="5" creationId="{C217248B-CABB-A628-0669-AB8A6CFE2E60}"/>
          </ac:picMkLst>
        </pc:picChg>
      </pc:sldChg>
      <pc:sldChg chg="addSp delSp modSp mod">
        <pc:chgData name="Matthew Weber" userId="cb8fa425-774b-40a7-b0f2-d5b57e79fa6f" providerId="ADAL" clId="{416331A4-5993-4ABC-9964-79E951A960A4}" dt="2024-07-02T13:14:55.101" v="215" actId="403"/>
        <pc:sldMkLst>
          <pc:docMk/>
          <pc:sldMk cId="3183407483" sldId="262"/>
        </pc:sldMkLst>
        <pc:spChg chg="mod">
          <ac:chgData name="Matthew Weber" userId="cb8fa425-774b-40a7-b0f2-d5b57e79fa6f" providerId="ADAL" clId="{416331A4-5993-4ABC-9964-79E951A960A4}" dt="2024-07-02T13:14:55.101" v="215" actId="403"/>
          <ac:spMkLst>
            <pc:docMk/>
            <pc:sldMk cId="3183407483" sldId="262"/>
            <ac:spMk id="3" creationId="{8F4C1733-6E4C-D12A-B536-419328C4EDAA}"/>
          </ac:spMkLst>
        </pc:spChg>
        <pc:spChg chg="add">
          <ac:chgData name="Matthew Weber" userId="cb8fa425-774b-40a7-b0f2-d5b57e79fa6f" providerId="ADAL" clId="{416331A4-5993-4ABC-9964-79E951A960A4}" dt="2024-07-02T13:12:10.490" v="175"/>
          <ac:spMkLst>
            <pc:docMk/>
            <pc:sldMk cId="3183407483" sldId="262"/>
            <ac:spMk id="7" creationId="{0CE00BF5-FD59-98A6-9965-E4D0BF425713}"/>
          </ac:spMkLst>
        </pc:spChg>
        <pc:spChg chg="add">
          <ac:chgData name="Matthew Weber" userId="cb8fa425-774b-40a7-b0f2-d5b57e79fa6f" providerId="ADAL" clId="{416331A4-5993-4ABC-9964-79E951A960A4}" dt="2024-07-02T13:12:10.490" v="175"/>
          <ac:spMkLst>
            <pc:docMk/>
            <pc:sldMk cId="3183407483" sldId="262"/>
            <ac:spMk id="8" creationId="{1A4D238D-D470-26AA-4C0E-E27A28D29252}"/>
          </ac:spMkLst>
        </pc:spChg>
        <pc:spChg chg="add mod">
          <ac:chgData name="Matthew Weber" userId="cb8fa425-774b-40a7-b0f2-d5b57e79fa6f" providerId="ADAL" clId="{416331A4-5993-4ABC-9964-79E951A960A4}" dt="2024-07-02T13:13:39.089" v="205" actId="1076"/>
          <ac:spMkLst>
            <pc:docMk/>
            <pc:sldMk cId="3183407483" sldId="262"/>
            <ac:spMk id="10" creationId="{14DF519F-C208-6664-1520-FD7815DEB471}"/>
          </ac:spMkLst>
        </pc:spChg>
        <pc:grpChg chg="del">
          <ac:chgData name="Matthew Weber" userId="cb8fa425-774b-40a7-b0f2-d5b57e79fa6f" providerId="ADAL" clId="{416331A4-5993-4ABC-9964-79E951A960A4}" dt="2024-07-02T13:12:43.027" v="178" actId="478"/>
          <ac:grpSpMkLst>
            <pc:docMk/>
            <pc:sldMk cId="3183407483" sldId="262"/>
            <ac:grpSpMk id="4" creationId="{87661991-24F6-B23C-2582-730658680274}"/>
          </ac:grpSpMkLst>
        </pc:grpChg>
        <pc:picChg chg="add mod">
          <ac:chgData name="Matthew Weber" userId="cb8fa425-774b-40a7-b0f2-d5b57e79fa6f" providerId="ADAL" clId="{416331A4-5993-4ABC-9964-79E951A960A4}" dt="2024-07-02T13:13:00.401" v="182" actId="1076"/>
          <ac:picMkLst>
            <pc:docMk/>
            <pc:sldMk cId="3183407483" sldId="262"/>
            <ac:picMk id="9" creationId="{194D4488-E087-472B-1A0F-8048AD5BA807}"/>
          </ac:picMkLst>
        </pc:picChg>
        <pc:picChg chg="add">
          <ac:chgData name="Matthew Weber" userId="cb8fa425-774b-40a7-b0f2-d5b57e79fa6f" providerId="ADAL" clId="{416331A4-5993-4ABC-9964-79E951A960A4}" dt="2024-07-02T13:12:10.490" v="175"/>
          <ac:picMkLst>
            <pc:docMk/>
            <pc:sldMk cId="3183407483" sldId="262"/>
            <ac:picMk id="2049" creationId="{4752A9B7-1301-1BFF-8F5E-EC74A4535228}"/>
          </ac:picMkLst>
        </pc:picChg>
      </pc:sldChg>
      <pc:sldChg chg="addSp delSp modSp new mod setBg">
        <pc:chgData name="Matthew Weber" userId="cb8fa425-774b-40a7-b0f2-d5b57e79fa6f" providerId="ADAL" clId="{416331A4-5993-4ABC-9964-79E951A960A4}" dt="2024-07-02T13:18:34.637" v="257" actId="1076"/>
        <pc:sldMkLst>
          <pc:docMk/>
          <pc:sldMk cId="1355892443" sldId="263"/>
        </pc:sldMkLst>
        <pc:spChg chg="del">
          <ac:chgData name="Matthew Weber" userId="cb8fa425-774b-40a7-b0f2-d5b57e79fa6f" providerId="ADAL" clId="{416331A4-5993-4ABC-9964-79E951A960A4}" dt="2024-07-02T13:14:10.871" v="208" actId="478"/>
          <ac:spMkLst>
            <pc:docMk/>
            <pc:sldMk cId="1355892443" sldId="263"/>
            <ac:spMk id="2" creationId="{E86DADA9-7E03-1B77-BB53-847C56662AF6}"/>
          </ac:spMkLst>
        </pc:spChg>
        <pc:spChg chg="del">
          <ac:chgData name="Matthew Weber" userId="cb8fa425-774b-40a7-b0f2-d5b57e79fa6f" providerId="ADAL" clId="{416331A4-5993-4ABC-9964-79E951A960A4}" dt="2024-07-02T13:14:07.357" v="207" actId="478"/>
          <ac:spMkLst>
            <pc:docMk/>
            <pc:sldMk cId="1355892443" sldId="263"/>
            <ac:spMk id="3" creationId="{7C721AE4-3366-4708-A6B5-D6311C019B54}"/>
          </ac:spMkLst>
        </pc:spChg>
        <pc:spChg chg="add mod">
          <ac:chgData name="Matthew Weber" userId="cb8fa425-774b-40a7-b0f2-d5b57e79fa6f" providerId="ADAL" clId="{416331A4-5993-4ABC-9964-79E951A960A4}" dt="2024-07-02T13:18:24.016" v="256" actId="1076"/>
          <ac:spMkLst>
            <pc:docMk/>
            <pc:sldMk cId="1355892443" sldId="263"/>
            <ac:spMk id="4" creationId="{D41CD4A4-34F9-C2DF-2E96-BBC1E8A26D1A}"/>
          </ac:spMkLst>
        </pc:spChg>
        <pc:spChg chg="add mod">
          <ac:chgData name="Matthew Weber" userId="cb8fa425-774b-40a7-b0f2-d5b57e79fa6f" providerId="ADAL" clId="{416331A4-5993-4ABC-9964-79E951A960A4}" dt="2024-07-02T13:18:34.637" v="257" actId="1076"/>
          <ac:spMkLst>
            <pc:docMk/>
            <pc:sldMk cId="1355892443" sldId="263"/>
            <ac:spMk id="5" creationId="{A396B25C-6CA6-8604-7851-0C719FDF0968}"/>
          </ac:spMkLst>
        </pc:spChg>
        <pc:spChg chg="add mod">
          <ac:chgData name="Matthew Weber" userId="cb8fa425-774b-40a7-b0f2-d5b57e79fa6f" providerId="ADAL" clId="{416331A4-5993-4ABC-9964-79E951A960A4}" dt="2024-07-02T13:15:26.829" v="218" actId="113"/>
          <ac:spMkLst>
            <pc:docMk/>
            <pc:sldMk cId="1355892443" sldId="263"/>
            <ac:spMk id="6" creationId="{7A1B54FB-901E-1329-0206-4243DAD2AAA2}"/>
          </ac:spMkLst>
        </pc:spChg>
        <pc:spChg chg="add mod">
          <ac:chgData name="Matthew Weber" userId="cb8fa425-774b-40a7-b0f2-d5b57e79fa6f" providerId="ADAL" clId="{416331A4-5993-4ABC-9964-79E951A960A4}" dt="2024-07-02T13:15:26.829" v="218" actId="113"/>
          <ac:spMkLst>
            <pc:docMk/>
            <pc:sldMk cId="1355892443" sldId="263"/>
            <ac:spMk id="12" creationId="{A949F5A0-DB8E-C20C-00E9-581721AB278C}"/>
          </ac:spMkLst>
        </pc:spChg>
        <pc:spChg chg="add mod">
          <ac:chgData name="Matthew Weber" userId="cb8fa425-774b-40a7-b0f2-d5b57e79fa6f" providerId="ADAL" clId="{416331A4-5993-4ABC-9964-79E951A960A4}" dt="2024-07-02T13:17:24.190" v="238"/>
          <ac:spMkLst>
            <pc:docMk/>
            <pc:sldMk cId="1355892443" sldId="263"/>
            <ac:spMk id="15" creationId="{8FBF9081-809F-3C15-02DA-243EFE602856}"/>
          </ac:spMkLst>
        </pc:spChg>
        <pc:spChg chg="add mod">
          <ac:chgData name="Matthew Weber" userId="cb8fa425-774b-40a7-b0f2-d5b57e79fa6f" providerId="ADAL" clId="{416331A4-5993-4ABC-9964-79E951A960A4}" dt="2024-07-02T13:17:24.190" v="238"/>
          <ac:spMkLst>
            <pc:docMk/>
            <pc:sldMk cId="1355892443" sldId="263"/>
            <ac:spMk id="16" creationId="{91AB19ED-143A-1DBB-1E44-43860069DDFD}"/>
          </ac:spMkLst>
        </pc:spChg>
        <pc:spChg chg="add mod">
          <ac:chgData name="Matthew Weber" userId="cb8fa425-774b-40a7-b0f2-d5b57e79fa6f" providerId="ADAL" clId="{416331A4-5993-4ABC-9964-79E951A960A4}" dt="2024-07-02T13:17:56.512" v="251" actId="1076"/>
          <ac:spMkLst>
            <pc:docMk/>
            <pc:sldMk cId="1355892443" sldId="263"/>
            <ac:spMk id="17" creationId="{92611AB1-9545-7560-C8B8-D99A14CA0584}"/>
          </ac:spMkLst>
        </pc:spChg>
        <pc:spChg chg="add">
          <ac:chgData name="Matthew Weber" userId="cb8fa425-774b-40a7-b0f2-d5b57e79fa6f" providerId="ADAL" clId="{416331A4-5993-4ABC-9964-79E951A960A4}" dt="2024-07-02T13:17:29.511" v="240" actId="26606"/>
          <ac:spMkLst>
            <pc:docMk/>
            <pc:sldMk cId="1355892443" sldId="263"/>
            <ac:spMk id="22" creationId="{0E3596DD-156A-473E-9BB3-C6A29F7574E9}"/>
          </ac:spMkLst>
        </pc:spChg>
        <pc:spChg chg="add">
          <ac:chgData name="Matthew Weber" userId="cb8fa425-774b-40a7-b0f2-d5b57e79fa6f" providerId="ADAL" clId="{416331A4-5993-4ABC-9964-79E951A960A4}" dt="2024-07-02T13:17:29.511" v="240" actId="26606"/>
          <ac:spMkLst>
            <pc:docMk/>
            <pc:sldMk cId="1355892443" sldId="263"/>
            <ac:spMk id="24" creationId="{2C46C4D6-C474-4E92-B52E-944C1118F7B6}"/>
          </ac:spMkLst>
        </pc:spChg>
        <pc:grpChg chg="add mod">
          <ac:chgData name="Matthew Weber" userId="cb8fa425-774b-40a7-b0f2-d5b57e79fa6f" providerId="ADAL" clId="{416331A4-5993-4ABC-9964-79E951A960A4}" dt="2024-07-02T13:15:24.034" v="217" actId="113"/>
          <ac:grpSpMkLst>
            <pc:docMk/>
            <pc:sldMk cId="1355892443" sldId="263"/>
            <ac:grpSpMk id="7" creationId="{305CE334-7F51-D6E8-804F-9C378DAE2E77}"/>
          </ac:grpSpMkLst>
        </pc:grpChg>
        <pc:grpChg chg="add mod">
          <ac:chgData name="Matthew Weber" userId="cb8fa425-774b-40a7-b0f2-d5b57e79fa6f" providerId="ADAL" clId="{416331A4-5993-4ABC-9964-79E951A960A4}" dt="2024-07-02T13:18:05.165" v="253" actId="1076"/>
          <ac:grpSpMkLst>
            <pc:docMk/>
            <pc:sldMk cId="1355892443" sldId="263"/>
            <ac:grpSpMk id="13" creationId="{ABC30E07-A77C-A0C1-3EB9-6473540658D3}"/>
          </ac:grpSpMkLst>
        </pc:grpChg>
        <pc:picChg chg="add mod">
          <ac:chgData name="Matthew Weber" userId="cb8fa425-774b-40a7-b0f2-d5b57e79fa6f" providerId="ADAL" clId="{416331A4-5993-4ABC-9964-79E951A960A4}" dt="2024-07-02T13:17:24.190" v="238"/>
          <ac:picMkLst>
            <pc:docMk/>
            <pc:sldMk cId="1355892443" sldId="263"/>
            <ac:picMk id="14" creationId="{1D8DEEB5-A909-BD10-039C-96A8D3912FBB}"/>
          </ac:picMkLst>
        </pc:picChg>
      </pc:sldChg>
      <pc:sldChg chg="addSp delSp modSp new mod setBg">
        <pc:chgData name="Matthew Weber" userId="cb8fa425-774b-40a7-b0f2-d5b57e79fa6f" providerId="ADAL" clId="{416331A4-5993-4ABC-9964-79E951A960A4}" dt="2024-07-02T13:20:12.060" v="275" actId="403"/>
        <pc:sldMkLst>
          <pc:docMk/>
          <pc:sldMk cId="1147741241" sldId="264"/>
        </pc:sldMkLst>
        <pc:spChg chg="del">
          <ac:chgData name="Matthew Weber" userId="cb8fa425-774b-40a7-b0f2-d5b57e79fa6f" providerId="ADAL" clId="{416331A4-5993-4ABC-9964-79E951A960A4}" dt="2024-07-02T13:18:47.345" v="260" actId="478"/>
          <ac:spMkLst>
            <pc:docMk/>
            <pc:sldMk cId="1147741241" sldId="264"/>
            <ac:spMk id="2" creationId="{73BC1EA7-8819-8098-5FD8-81A139EBA0F1}"/>
          </ac:spMkLst>
        </pc:spChg>
        <pc:spChg chg="del">
          <ac:chgData name="Matthew Weber" userId="cb8fa425-774b-40a7-b0f2-d5b57e79fa6f" providerId="ADAL" clId="{416331A4-5993-4ABC-9964-79E951A960A4}" dt="2024-07-02T13:18:46.222" v="259" actId="478"/>
          <ac:spMkLst>
            <pc:docMk/>
            <pc:sldMk cId="1147741241" sldId="264"/>
            <ac:spMk id="3" creationId="{CB619907-657F-B0A0-3C69-0286C505E2CD}"/>
          </ac:spMkLst>
        </pc:spChg>
        <pc:spChg chg="add mod">
          <ac:chgData name="Matthew Weber" userId="cb8fa425-774b-40a7-b0f2-d5b57e79fa6f" providerId="ADAL" clId="{416331A4-5993-4ABC-9964-79E951A960A4}" dt="2024-07-02T13:19:54.969" v="270" actId="26606"/>
          <ac:spMkLst>
            <pc:docMk/>
            <pc:sldMk cId="1147741241" sldId="264"/>
            <ac:spMk id="4" creationId="{65ECD87A-DCCD-81F9-88EB-D08778CDAE02}"/>
          </ac:spMkLst>
        </pc:spChg>
        <pc:spChg chg="add mod">
          <ac:chgData name="Matthew Weber" userId="cb8fa425-774b-40a7-b0f2-d5b57e79fa6f" providerId="ADAL" clId="{416331A4-5993-4ABC-9964-79E951A960A4}" dt="2024-07-02T13:19:54.969" v="270" actId="26606"/>
          <ac:spMkLst>
            <pc:docMk/>
            <pc:sldMk cId="1147741241" sldId="264"/>
            <ac:spMk id="5" creationId="{7AF545DB-22B2-2F93-3A67-F3BE21C798E1}"/>
          </ac:spMkLst>
        </pc:spChg>
        <pc:spChg chg="add mod">
          <ac:chgData name="Matthew Weber" userId="cb8fa425-774b-40a7-b0f2-d5b57e79fa6f" providerId="ADAL" clId="{416331A4-5993-4ABC-9964-79E951A960A4}" dt="2024-07-02T13:20:12.060" v="275" actId="403"/>
          <ac:spMkLst>
            <pc:docMk/>
            <pc:sldMk cId="1147741241" sldId="264"/>
            <ac:spMk id="7" creationId="{7E0B46D4-7339-3517-E166-CD22A449359B}"/>
          </ac:spMkLst>
        </pc:spChg>
        <pc:spChg chg="add">
          <ac:chgData name="Matthew Weber" userId="cb8fa425-774b-40a7-b0f2-d5b57e79fa6f" providerId="ADAL" clId="{416331A4-5993-4ABC-9964-79E951A960A4}" dt="2024-07-02T13:19:54.969" v="270" actId="26606"/>
          <ac:spMkLst>
            <pc:docMk/>
            <pc:sldMk cId="1147741241" sldId="264"/>
            <ac:spMk id="13" creationId="{0E3596DD-156A-473E-9BB3-C6A29F7574E9}"/>
          </ac:spMkLst>
        </pc:spChg>
        <pc:spChg chg="add">
          <ac:chgData name="Matthew Weber" userId="cb8fa425-774b-40a7-b0f2-d5b57e79fa6f" providerId="ADAL" clId="{416331A4-5993-4ABC-9964-79E951A960A4}" dt="2024-07-02T13:19:54.969" v="270" actId="26606"/>
          <ac:spMkLst>
            <pc:docMk/>
            <pc:sldMk cId="1147741241" sldId="264"/>
            <ac:spMk id="15" creationId="{2C46C4D6-C474-4E92-B52E-944C1118F7B6}"/>
          </ac:spMkLst>
        </pc:spChg>
        <pc:grpChg chg="add mod">
          <ac:chgData name="Matthew Weber" userId="cb8fa425-774b-40a7-b0f2-d5b57e79fa6f" providerId="ADAL" clId="{416331A4-5993-4ABC-9964-79E951A960A4}" dt="2024-07-02T13:20:05.506" v="272" actId="1076"/>
          <ac:grpSpMkLst>
            <pc:docMk/>
            <pc:sldMk cId="1147741241" sldId="264"/>
            <ac:grpSpMk id="6" creationId="{47208367-E610-622F-83C6-2793003132C3}"/>
          </ac:grpSpMkLst>
        </pc:grpChg>
        <pc:picChg chg="add mod">
          <ac:chgData name="Matthew Weber" userId="cb8fa425-774b-40a7-b0f2-d5b57e79fa6f" providerId="ADAL" clId="{416331A4-5993-4ABC-9964-79E951A960A4}" dt="2024-07-02T13:19:52.346" v="269"/>
          <ac:picMkLst>
            <pc:docMk/>
            <pc:sldMk cId="1147741241" sldId="264"/>
            <ac:picMk id="8" creationId="{42F8D71E-9AF7-06DD-93F5-A16550E5E87D}"/>
          </ac:picMkLst>
        </pc:picChg>
      </pc:sldChg>
      <pc:sldChg chg="addSp delSp modSp new mod">
        <pc:chgData name="Matthew Weber" userId="cb8fa425-774b-40a7-b0f2-d5b57e79fa6f" providerId="ADAL" clId="{416331A4-5993-4ABC-9964-79E951A960A4}" dt="2024-07-02T13:22:29.159" v="293" actId="1076"/>
        <pc:sldMkLst>
          <pc:docMk/>
          <pc:sldMk cId="1905982395" sldId="265"/>
        </pc:sldMkLst>
        <pc:spChg chg="del">
          <ac:chgData name="Matthew Weber" userId="cb8fa425-774b-40a7-b0f2-d5b57e79fa6f" providerId="ADAL" clId="{416331A4-5993-4ABC-9964-79E951A960A4}" dt="2024-07-02T13:20:21.059" v="277" actId="478"/>
          <ac:spMkLst>
            <pc:docMk/>
            <pc:sldMk cId="1905982395" sldId="265"/>
            <ac:spMk id="2" creationId="{4E512163-F871-77F3-BF05-E52C676D4AAD}"/>
          </ac:spMkLst>
        </pc:spChg>
        <pc:spChg chg="del">
          <ac:chgData name="Matthew Weber" userId="cb8fa425-774b-40a7-b0f2-d5b57e79fa6f" providerId="ADAL" clId="{416331A4-5993-4ABC-9964-79E951A960A4}" dt="2024-07-02T13:20:22.093" v="278" actId="478"/>
          <ac:spMkLst>
            <pc:docMk/>
            <pc:sldMk cId="1905982395" sldId="265"/>
            <ac:spMk id="3" creationId="{6964B493-3A65-89F1-1E9C-CF1FE91B8C41}"/>
          </ac:spMkLst>
        </pc:spChg>
        <pc:spChg chg="add mod">
          <ac:chgData name="Matthew Weber" userId="cb8fa425-774b-40a7-b0f2-d5b57e79fa6f" providerId="ADAL" clId="{416331A4-5993-4ABC-9964-79E951A960A4}" dt="2024-07-02T13:20:33.117" v="281" actId="27636"/>
          <ac:spMkLst>
            <pc:docMk/>
            <pc:sldMk cId="1905982395" sldId="265"/>
            <ac:spMk id="4" creationId="{106FA897-14B7-0696-B57E-54FE6FD0FE6C}"/>
          </ac:spMkLst>
        </pc:spChg>
        <pc:spChg chg="add mod">
          <ac:chgData name="Matthew Weber" userId="cb8fa425-774b-40a7-b0f2-d5b57e79fa6f" providerId="ADAL" clId="{416331A4-5993-4ABC-9964-79E951A960A4}" dt="2024-07-02T13:22:29.159" v="293" actId="1076"/>
          <ac:spMkLst>
            <pc:docMk/>
            <pc:sldMk cId="1905982395" sldId="265"/>
            <ac:spMk id="5" creationId="{AE1135AD-1466-6B57-32A6-2675874FFC97}"/>
          </ac:spMkLst>
        </pc:spChg>
      </pc:sldChg>
      <pc:sldChg chg="addSp delSp modSp new mod">
        <pc:chgData name="Matthew Weber" userId="cb8fa425-774b-40a7-b0f2-d5b57e79fa6f" providerId="ADAL" clId="{416331A4-5993-4ABC-9964-79E951A960A4}" dt="2024-07-02T13:25:11.601" v="317" actId="14100"/>
        <pc:sldMkLst>
          <pc:docMk/>
          <pc:sldMk cId="582507142" sldId="266"/>
        </pc:sldMkLst>
        <pc:spChg chg="del">
          <ac:chgData name="Matthew Weber" userId="cb8fa425-774b-40a7-b0f2-d5b57e79fa6f" providerId="ADAL" clId="{416331A4-5993-4ABC-9964-79E951A960A4}" dt="2024-07-02T13:22:52.406" v="295" actId="478"/>
          <ac:spMkLst>
            <pc:docMk/>
            <pc:sldMk cId="582507142" sldId="266"/>
            <ac:spMk id="2" creationId="{0FBC3D0D-B0C9-E25A-520F-69A0601B1497}"/>
          </ac:spMkLst>
        </pc:spChg>
        <pc:spChg chg="del">
          <ac:chgData name="Matthew Weber" userId="cb8fa425-774b-40a7-b0f2-d5b57e79fa6f" providerId="ADAL" clId="{416331A4-5993-4ABC-9964-79E951A960A4}" dt="2024-07-02T13:22:54.166" v="296" actId="478"/>
          <ac:spMkLst>
            <pc:docMk/>
            <pc:sldMk cId="582507142" sldId="266"/>
            <ac:spMk id="3" creationId="{F280E55F-A7EF-8A03-1914-892FF0FD2CC5}"/>
          </ac:spMkLst>
        </pc:spChg>
        <pc:spChg chg="add mod">
          <ac:chgData name="Matthew Weber" userId="cb8fa425-774b-40a7-b0f2-d5b57e79fa6f" providerId="ADAL" clId="{416331A4-5993-4ABC-9964-79E951A960A4}" dt="2024-07-02T13:23:00.936" v="297"/>
          <ac:spMkLst>
            <pc:docMk/>
            <pc:sldMk cId="582507142" sldId="266"/>
            <ac:spMk id="4" creationId="{5FD03C18-095E-B1EA-6CA6-7E8302E6FBA5}"/>
          </ac:spMkLst>
        </pc:spChg>
        <pc:spChg chg="add mod">
          <ac:chgData name="Matthew Weber" userId="cb8fa425-774b-40a7-b0f2-d5b57e79fa6f" providerId="ADAL" clId="{416331A4-5993-4ABC-9964-79E951A960A4}" dt="2024-07-02T13:24:19.087" v="309" actId="1076"/>
          <ac:spMkLst>
            <pc:docMk/>
            <pc:sldMk cId="582507142" sldId="266"/>
            <ac:spMk id="5" creationId="{3E374B41-9A91-C4A2-85A9-241EF7F2BF1B}"/>
          </ac:spMkLst>
        </pc:spChg>
        <pc:spChg chg="add mod">
          <ac:chgData name="Matthew Weber" userId="cb8fa425-774b-40a7-b0f2-d5b57e79fa6f" providerId="ADAL" clId="{416331A4-5993-4ABC-9964-79E951A960A4}" dt="2024-07-02T13:24:40.163" v="310"/>
          <ac:spMkLst>
            <pc:docMk/>
            <pc:sldMk cId="582507142" sldId="266"/>
            <ac:spMk id="8" creationId="{ABA6A881-85BB-9C61-AE72-0AA82773444D}"/>
          </ac:spMkLst>
        </pc:spChg>
        <pc:spChg chg="add mod">
          <ac:chgData name="Matthew Weber" userId="cb8fa425-774b-40a7-b0f2-d5b57e79fa6f" providerId="ADAL" clId="{416331A4-5993-4ABC-9964-79E951A960A4}" dt="2024-07-02T13:24:40.163" v="310"/>
          <ac:spMkLst>
            <pc:docMk/>
            <pc:sldMk cId="582507142" sldId="266"/>
            <ac:spMk id="9" creationId="{8B4F5173-1581-7E89-C855-1E4CDDC48DE8}"/>
          </ac:spMkLst>
        </pc:spChg>
        <pc:spChg chg="add mod">
          <ac:chgData name="Matthew Weber" userId="cb8fa425-774b-40a7-b0f2-d5b57e79fa6f" providerId="ADAL" clId="{416331A4-5993-4ABC-9964-79E951A960A4}" dt="2024-07-02T13:25:11.601" v="317" actId="14100"/>
          <ac:spMkLst>
            <pc:docMk/>
            <pc:sldMk cId="582507142" sldId="266"/>
            <ac:spMk id="10" creationId="{253B0986-C7FC-4FFB-7679-6D2AE8E1711E}"/>
          </ac:spMkLst>
        </pc:spChg>
        <pc:grpChg chg="add mod">
          <ac:chgData name="Matthew Weber" userId="cb8fa425-774b-40a7-b0f2-d5b57e79fa6f" providerId="ADAL" clId="{416331A4-5993-4ABC-9964-79E951A960A4}" dt="2024-07-02T13:25:00.179" v="313" actId="1076"/>
          <ac:grpSpMkLst>
            <pc:docMk/>
            <pc:sldMk cId="582507142" sldId="266"/>
            <ac:grpSpMk id="6" creationId="{904D9E93-6ED9-3FBF-371E-96621EFD434D}"/>
          </ac:grpSpMkLst>
        </pc:grpChg>
        <pc:picChg chg="add mod">
          <ac:chgData name="Matthew Weber" userId="cb8fa425-774b-40a7-b0f2-d5b57e79fa6f" providerId="ADAL" clId="{416331A4-5993-4ABC-9964-79E951A960A4}" dt="2024-07-02T13:24:40.163" v="310"/>
          <ac:picMkLst>
            <pc:docMk/>
            <pc:sldMk cId="582507142" sldId="266"/>
            <ac:picMk id="7" creationId="{685F067C-8358-E7B3-2655-8E388F80AD1B}"/>
          </ac:picMkLst>
        </pc:picChg>
      </pc:sldChg>
      <pc:sldChg chg="addSp delSp modSp new mod">
        <pc:chgData name="Matthew Weber" userId="cb8fa425-774b-40a7-b0f2-d5b57e79fa6f" providerId="ADAL" clId="{416331A4-5993-4ABC-9964-79E951A960A4}" dt="2024-07-02T13:27:16.764" v="332" actId="27636"/>
        <pc:sldMkLst>
          <pc:docMk/>
          <pc:sldMk cId="1829635972" sldId="267"/>
        </pc:sldMkLst>
        <pc:spChg chg="del">
          <ac:chgData name="Matthew Weber" userId="cb8fa425-774b-40a7-b0f2-d5b57e79fa6f" providerId="ADAL" clId="{416331A4-5993-4ABC-9964-79E951A960A4}" dt="2024-07-02T13:25:25.330" v="320" actId="478"/>
          <ac:spMkLst>
            <pc:docMk/>
            <pc:sldMk cId="1829635972" sldId="267"/>
            <ac:spMk id="2" creationId="{6BE2E58D-151F-0E78-906F-3FC175798E4F}"/>
          </ac:spMkLst>
        </pc:spChg>
        <pc:spChg chg="del">
          <ac:chgData name="Matthew Weber" userId="cb8fa425-774b-40a7-b0f2-d5b57e79fa6f" providerId="ADAL" clId="{416331A4-5993-4ABC-9964-79E951A960A4}" dt="2024-07-02T13:25:24.410" v="319" actId="478"/>
          <ac:spMkLst>
            <pc:docMk/>
            <pc:sldMk cId="1829635972" sldId="267"/>
            <ac:spMk id="3" creationId="{DA6E1688-0277-C702-861D-27250CECA058}"/>
          </ac:spMkLst>
        </pc:spChg>
        <pc:spChg chg="add mod">
          <ac:chgData name="Matthew Weber" userId="cb8fa425-774b-40a7-b0f2-d5b57e79fa6f" providerId="ADAL" clId="{416331A4-5993-4ABC-9964-79E951A960A4}" dt="2024-07-02T13:25:32.788" v="321"/>
          <ac:spMkLst>
            <pc:docMk/>
            <pc:sldMk cId="1829635972" sldId="267"/>
            <ac:spMk id="4" creationId="{4BD809D0-3CF7-B740-F43A-7FF4D08ECED6}"/>
          </ac:spMkLst>
        </pc:spChg>
        <pc:spChg chg="add mod">
          <ac:chgData name="Matthew Weber" userId="cb8fa425-774b-40a7-b0f2-d5b57e79fa6f" providerId="ADAL" clId="{416331A4-5993-4ABC-9964-79E951A960A4}" dt="2024-07-02T13:27:16.764" v="332" actId="27636"/>
          <ac:spMkLst>
            <pc:docMk/>
            <pc:sldMk cId="1829635972" sldId="267"/>
            <ac:spMk id="5" creationId="{CA89866C-3BF7-6603-E578-79FB619E9BD0}"/>
          </ac:spMkLst>
        </pc:spChg>
      </pc:sldChg>
      <pc:sldChg chg="addSp delSp modSp new mod setBg">
        <pc:chgData name="Matthew Weber" userId="cb8fa425-774b-40a7-b0f2-d5b57e79fa6f" providerId="ADAL" clId="{416331A4-5993-4ABC-9964-79E951A960A4}" dt="2024-07-02T13:30:57.732" v="371" actId="1076"/>
        <pc:sldMkLst>
          <pc:docMk/>
          <pc:sldMk cId="379908706" sldId="268"/>
        </pc:sldMkLst>
        <pc:spChg chg="del">
          <ac:chgData name="Matthew Weber" userId="cb8fa425-774b-40a7-b0f2-d5b57e79fa6f" providerId="ADAL" clId="{416331A4-5993-4ABC-9964-79E951A960A4}" dt="2024-07-02T13:27:53.631" v="334" actId="478"/>
          <ac:spMkLst>
            <pc:docMk/>
            <pc:sldMk cId="379908706" sldId="268"/>
            <ac:spMk id="2" creationId="{FB14BF8B-5130-AC03-99A9-79BA671A5A0D}"/>
          </ac:spMkLst>
        </pc:spChg>
        <pc:spChg chg="del">
          <ac:chgData name="Matthew Weber" userId="cb8fa425-774b-40a7-b0f2-d5b57e79fa6f" providerId="ADAL" clId="{416331A4-5993-4ABC-9964-79E951A960A4}" dt="2024-07-02T13:27:52.636" v="333" actId="478"/>
          <ac:spMkLst>
            <pc:docMk/>
            <pc:sldMk cId="379908706" sldId="268"/>
            <ac:spMk id="3" creationId="{2D6D17E8-DA94-5258-0763-305A2EA32718}"/>
          </ac:spMkLst>
        </pc:spChg>
        <pc:spChg chg="add mod">
          <ac:chgData name="Matthew Weber" userId="cb8fa425-774b-40a7-b0f2-d5b57e79fa6f" providerId="ADAL" clId="{416331A4-5993-4ABC-9964-79E951A960A4}" dt="2024-07-02T13:29:58.403" v="348" actId="26606"/>
          <ac:spMkLst>
            <pc:docMk/>
            <pc:sldMk cId="379908706" sldId="268"/>
            <ac:spMk id="4" creationId="{076D41CE-76A3-070D-B989-515DB646B705}"/>
          </ac:spMkLst>
        </pc:spChg>
        <pc:spChg chg="add mod">
          <ac:chgData name="Matthew Weber" userId="cb8fa425-774b-40a7-b0f2-d5b57e79fa6f" providerId="ADAL" clId="{416331A4-5993-4ABC-9964-79E951A960A4}" dt="2024-07-02T13:29:58.403" v="348" actId="26606"/>
          <ac:spMkLst>
            <pc:docMk/>
            <pc:sldMk cId="379908706" sldId="268"/>
            <ac:spMk id="5" creationId="{3D0DD78E-535D-B2F4-A757-B2D9C78E1DD1}"/>
          </ac:spMkLst>
        </pc:spChg>
        <pc:spChg chg="add mod">
          <ac:chgData name="Matthew Weber" userId="cb8fa425-774b-40a7-b0f2-d5b57e79fa6f" providerId="ADAL" clId="{416331A4-5993-4ABC-9964-79E951A960A4}" dt="2024-07-02T13:29:27.502" v="342"/>
          <ac:spMkLst>
            <pc:docMk/>
            <pc:sldMk cId="379908706" sldId="268"/>
            <ac:spMk id="8" creationId="{3635A859-674C-B4B6-A624-BF1051FDE1D6}"/>
          </ac:spMkLst>
        </pc:spChg>
        <pc:spChg chg="add mod">
          <ac:chgData name="Matthew Weber" userId="cb8fa425-774b-40a7-b0f2-d5b57e79fa6f" providerId="ADAL" clId="{416331A4-5993-4ABC-9964-79E951A960A4}" dt="2024-07-02T13:29:27.502" v="342"/>
          <ac:spMkLst>
            <pc:docMk/>
            <pc:sldMk cId="379908706" sldId="268"/>
            <ac:spMk id="9" creationId="{46EB0E87-3E04-9C2C-545F-ED63345061CC}"/>
          </ac:spMkLst>
        </pc:spChg>
        <pc:spChg chg="add mod">
          <ac:chgData name="Matthew Weber" userId="cb8fa425-774b-40a7-b0f2-d5b57e79fa6f" providerId="ADAL" clId="{416331A4-5993-4ABC-9964-79E951A960A4}" dt="2024-07-02T13:30:52.473" v="370" actId="14100"/>
          <ac:spMkLst>
            <pc:docMk/>
            <pc:sldMk cId="379908706" sldId="268"/>
            <ac:spMk id="10" creationId="{DDF40054-374F-F452-5280-2779E26AE702}"/>
          </ac:spMkLst>
        </pc:spChg>
        <pc:spChg chg="add mod">
          <ac:chgData name="Matthew Weber" userId="cb8fa425-774b-40a7-b0f2-d5b57e79fa6f" providerId="ADAL" clId="{416331A4-5993-4ABC-9964-79E951A960A4}" dt="2024-07-02T13:29:45.724" v="345"/>
          <ac:spMkLst>
            <pc:docMk/>
            <pc:sldMk cId="379908706" sldId="268"/>
            <ac:spMk id="13" creationId="{B75B9181-5B92-644E-8C86-6EB9D31D62CA}"/>
          </ac:spMkLst>
        </pc:spChg>
        <pc:spChg chg="add mod">
          <ac:chgData name="Matthew Weber" userId="cb8fa425-774b-40a7-b0f2-d5b57e79fa6f" providerId="ADAL" clId="{416331A4-5993-4ABC-9964-79E951A960A4}" dt="2024-07-02T13:30:36.707" v="361" actId="1076"/>
          <ac:spMkLst>
            <pc:docMk/>
            <pc:sldMk cId="379908706" sldId="268"/>
            <ac:spMk id="14" creationId="{FA047969-4588-D1ED-EDB3-D8BFB55554F3}"/>
          </ac:spMkLst>
        </pc:spChg>
        <pc:spChg chg="add">
          <ac:chgData name="Matthew Weber" userId="cb8fa425-774b-40a7-b0f2-d5b57e79fa6f" providerId="ADAL" clId="{416331A4-5993-4ABC-9964-79E951A960A4}" dt="2024-07-02T13:29:58.403" v="348" actId="26606"/>
          <ac:spMkLst>
            <pc:docMk/>
            <pc:sldMk cId="379908706" sldId="268"/>
            <ac:spMk id="19" creationId="{F35DB090-93B5-4581-8D71-BB3839684BFF}"/>
          </ac:spMkLst>
        </pc:spChg>
        <pc:spChg chg="add">
          <ac:chgData name="Matthew Weber" userId="cb8fa425-774b-40a7-b0f2-d5b57e79fa6f" providerId="ADAL" clId="{416331A4-5993-4ABC-9964-79E951A960A4}" dt="2024-07-02T13:29:58.403" v="348" actId="26606"/>
          <ac:spMkLst>
            <pc:docMk/>
            <pc:sldMk cId="379908706" sldId="268"/>
            <ac:spMk id="21" creationId="{A0DE92DF-4769-4DE9-93FD-EE31271850CA}"/>
          </ac:spMkLst>
        </pc:spChg>
        <pc:grpChg chg="add mod">
          <ac:chgData name="Matthew Weber" userId="cb8fa425-774b-40a7-b0f2-d5b57e79fa6f" providerId="ADAL" clId="{416331A4-5993-4ABC-9964-79E951A960A4}" dt="2024-07-02T13:30:57.732" v="371" actId="1076"/>
          <ac:grpSpMkLst>
            <pc:docMk/>
            <pc:sldMk cId="379908706" sldId="268"/>
            <ac:grpSpMk id="6" creationId="{CEBD8203-D0B7-6633-20F1-0BBA42268121}"/>
          </ac:grpSpMkLst>
        </pc:grpChg>
        <pc:grpChg chg="add mod">
          <ac:chgData name="Matthew Weber" userId="cb8fa425-774b-40a7-b0f2-d5b57e79fa6f" providerId="ADAL" clId="{416331A4-5993-4ABC-9964-79E951A960A4}" dt="2024-07-02T13:30:16.825" v="352" actId="14100"/>
          <ac:grpSpMkLst>
            <pc:docMk/>
            <pc:sldMk cId="379908706" sldId="268"/>
            <ac:grpSpMk id="11" creationId="{C3FA085B-4830-311E-45D5-1CFC014F7493}"/>
          </ac:grpSpMkLst>
        </pc:grpChg>
        <pc:picChg chg="add mod">
          <ac:chgData name="Matthew Weber" userId="cb8fa425-774b-40a7-b0f2-d5b57e79fa6f" providerId="ADAL" clId="{416331A4-5993-4ABC-9964-79E951A960A4}" dt="2024-07-02T13:29:27.502" v="342"/>
          <ac:picMkLst>
            <pc:docMk/>
            <pc:sldMk cId="379908706" sldId="268"/>
            <ac:picMk id="7" creationId="{B3C7C0B0-86E3-D4CC-E965-61900223C1BC}"/>
          </ac:picMkLst>
        </pc:picChg>
        <pc:picChg chg="add mod">
          <ac:chgData name="Matthew Weber" userId="cb8fa425-774b-40a7-b0f2-d5b57e79fa6f" providerId="ADAL" clId="{416331A4-5993-4ABC-9964-79E951A960A4}" dt="2024-07-02T13:29:45.724" v="345"/>
          <ac:picMkLst>
            <pc:docMk/>
            <pc:sldMk cId="379908706" sldId="268"/>
            <ac:picMk id="12" creationId="{AA916F0F-D1E4-21DF-7953-431B62046989}"/>
          </ac:picMkLst>
        </pc:picChg>
      </pc:sldChg>
      <pc:sldChg chg="addSp delSp modSp new mod setBg">
        <pc:chgData name="Matthew Weber" userId="cb8fa425-774b-40a7-b0f2-d5b57e79fa6f" providerId="ADAL" clId="{416331A4-5993-4ABC-9964-79E951A960A4}" dt="2024-07-02T13:33:22.899" v="382" actId="26606"/>
        <pc:sldMkLst>
          <pc:docMk/>
          <pc:sldMk cId="665995654" sldId="269"/>
        </pc:sldMkLst>
        <pc:spChg chg="del">
          <ac:chgData name="Matthew Weber" userId="cb8fa425-774b-40a7-b0f2-d5b57e79fa6f" providerId="ADAL" clId="{416331A4-5993-4ABC-9964-79E951A960A4}" dt="2024-07-02T13:32:44.947" v="374" actId="478"/>
          <ac:spMkLst>
            <pc:docMk/>
            <pc:sldMk cId="665995654" sldId="269"/>
            <ac:spMk id="2" creationId="{BE22ACA3-E34A-551D-4227-9F442D48B6C9}"/>
          </ac:spMkLst>
        </pc:spChg>
        <pc:spChg chg="del">
          <ac:chgData name="Matthew Weber" userId="cb8fa425-774b-40a7-b0f2-d5b57e79fa6f" providerId="ADAL" clId="{416331A4-5993-4ABC-9964-79E951A960A4}" dt="2024-07-02T13:32:43.742" v="373" actId="478"/>
          <ac:spMkLst>
            <pc:docMk/>
            <pc:sldMk cId="665995654" sldId="269"/>
            <ac:spMk id="3" creationId="{A8267F65-6AF1-E774-CD0E-0C27C93B1AEE}"/>
          </ac:spMkLst>
        </pc:spChg>
        <pc:spChg chg="add mod">
          <ac:chgData name="Matthew Weber" userId="cb8fa425-774b-40a7-b0f2-d5b57e79fa6f" providerId="ADAL" clId="{416331A4-5993-4ABC-9964-79E951A960A4}" dt="2024-07-02T13:32:51.765" v="375"/>
          <ac:spMkLst>
            <pc:docMk/>
            <pc:sldMk cId="665995654" sldId="269"/>
            <ac:spMk id="4" creationId="{9E5F1471-65BB-8F20-076C-32DEF2B68C92}"/>
          </ac:spMkLst>
        </pc:spChg>
        <pc:spChg chg="add mod">
          <ac:chgData name="Matthew Weber" userId="cb8fa425-774b-40a7-b0f2-d5b57e79fa6f" providerId="ADAL" clId="{416331A4-5993-4ABC-9964-79E951A960A4}" dt="2024-07-02T13:33:22.899" v="382" actId="26606"/>
          <ac:spMkLst>
            <pc:docMk/>
            <pc:sldMk cId="665995654" sldId="269"/>
            <ac:spMk id="5" creationId="{9F2E546D-2D7F-EF7F-0E83-FF8F5B224DFF}"/>
          </ac:spMkLst>
        </pc:spChg>
        <pc:spChg chg="add mod">
          <ac:chgData name="Matthew Weber" userId="cb8fa425-774b-40a7-b0f2-d5b57e79fa6f" providerId="ADAL" clId="{416331A4-5993-4ABC-9964-79E951A960A4}" dt="2024-07-02T13:33:20.875" v="381"/>
          <ac:spMkLst>
            <pc:docMk/>
            <pc:sldMk cId="665995654" sldId="269"/>
            <ac:spMk id="8" creationId="{6E086CDC-CB4F-A38C-A18E-1D30BBB0C9FD}"/>
          </ac:spMkLst>
        </pc:spChg>
        <pc:spChg chg="add">
          <ac:chgData name="Matthew Weber" userId="cb8fa425-774b-40a7-b0f2-d5b57e79fa6f" providerId="ADAL" clId="{416331A4-5993-4ABC-9964-79E951A960A4}" dt="2024-07-02T13:33:22.899" v="382" actId="26606"/>
          <ac:spMkLst>
            <pc:docMk/>
            <pc:sldMk cId="665995654" sldId="269"/>
            <ac:spMk id="13" creationId="{0E3596DD-156A-473E-9BB3-C6A29F7574E9}"/>
          </ac:spMkLst>
        </pc:spChg>
        <pc:spChg chg="add">
          <ac:chgData name="Matthew Weber" userId="cb8fa425-774b-40a7-b0f2-d5b57e79fa6f" providerId="ADAL" clId="{416331A4-5993-4ABC-9964-79E951A960A4}" dt="2024-07-02T13:33:22.899" v="382" actId="26606"/>
          <ac:spMkLst>
            <pc:docMk/>
            <pc:sldMk cId="665995654" sldId="269"/>
            <ac:spMk id="15" creationId="{2C46C4D6-C474-4E92-B52E-944C1118F7B6}"/>
          </ac:spMkLst>
        </pc:spChg>
        <pc:grpChg chg="add mod">
          <ac:chgData name="Matthew Weber" userId="cb8fa425-774b-40a7-b0f2-d5b57e79fa6f" providerId="ADAL" clId="{416331A4-5993-4ABC-9964-79E951A960A4}" dt="2024-07-02T13:33:22.899" v="382" actId="26606"/>
          <ac:grpSpMkLst>
            <pc:docMk/>
            <pc:sldMk cId="665995654" sldId="269"/>
            <ac:grpSpMk id="6" creationId="{A7FEF86A-9A05-3E2E-098C-69CDE5581E09}"/>
          </ac:grpSpMkLst>
        </pc:grpChg>
        <pc:picChg chg="add mod">
          <ac:chgData name="Matthew Weber" userId="cb8fa425-774b-40a7-b0f2-d5b57e79fa6f" providerId="ADAL" clId="{416331A4-5993-4ABC-9964-79E951A960A4}" dt="2024-07-02T13:33:20.875" v="381"/>
          <ac:picMkLst>
            <pc:docMk/>
            <pc:sldMk cId="665995654" sldId="269"/>
            <ac:picMk id="7" creationId="{064BA555-C76F-F87C-4D2A-D24460FA8C6E}"/>
          </ac:picMkLst>
        </pc:picChg>
      </pc:sldChg>
      <pc:sldChg chg="add">
        <pc:chgData name="Matthew Weber" userId="cb8fa425-774b-40a7-b0f2-d5b57e79fa6f" providerId="ADAL" clId="{416331A4-5993-4ABC-9964-79E951A960A4}" dt="2024-07-02T13:33:31.868" v="383" actId="2890"/>
        <pc:sldMkLst>
          <pc:docMk/>
          <pc:sldMk cId="1678771448" sldId="270"/>
        </pc:sldMkLst>
      </pc:sldChg>
    </pc:docChg>
  </pc:docChgLst>
  <pc:docChgLst>
    <pc:chgData name="Matthew Weber" userId="cb8fa425-774b-40a7-b0f2-d5b57e79fa6f" providerId="ADAL" clId="{6E6DA757-6AC9-43F6-9F18-5DB7752267B9}"/>
    <pc:docChg chg="custSel delSld modSld">
      <pc:chgData name="Matthew Weber" userId="cb8fa425-774b-40a7-b0f2-d5b57e79fa6f" providerId="ADAL" clId="{6E6DA757-6AC9-43F6-9F18-5DB7752267B9}" dt="2024-07-01T19:32:19.868" v="261" actId="20577"/>
      <pc:docMkLst>
        <pc:docMk/>
      </pc:docMkLst>
      <pc:sldChg chg="modSp mod">
        <pc:chgData name="Matthew Weber" userId="cb8fa425-774b-40a7-b0f2-d5b57e79fa6f" providerId="ADAL" clId="{6E6DA757-6AC9-43F6-9F18-5DB7752267B9}" dt="2024-07-01T19:04:03.067" v="31" actId="20577"/>
        <pc:sldMkLst>
          <pc:docMk/>
          <pc:sldMk cId="2932703518" sldId="256"/>
        </pc:sldMkLst>
        <pc:spChg chg="mod">
          <ac:chgData name="Matthew Weber" userId="cb8fa425-774b-40a7-b0f2-d5b57e79fa6f" providerId="ADAL" clId="{6E6DA757-6AC9-43F6-9F18-5DB7752267B9}" dt="2024-07-01T19:03:54.913" v="29" actId="14100"/>
          <ac:spMkLst>
            <pc:docMk/>
            <pc:sldMk cId="2932703518" sldId="256"/>
            <ac:spMk id="2" creationId="{0988541B-C4D0-FD60-CEA4-610494902ED9}"/>
          </ac:spMkLst>
        </pc:spChg>
        <pc:spChg chg="mod">
          <ac:chgData name="Matthew Weber" userId="cb8fa425-774b-40a7-b0f2-d5b57e79fa6f" providerId="ADAL" clId="{6E6DA757-6AC9-43F6-9F18-5DB7752267B9}" dt="2024-07-01T19:04:03.067" v="31" actId="20577"/>
          <ac:spMkLst>
            <pc:docMk/>
            <pc:sldMk cId="2932703518" sldId="256"/>
            <ac:spMk id="3" creationId="{A811F1A6-A382-AF76-0D86-809F875EE824}"/>
          </ac:spMkLst>
        </pc:spChg>
      </pc:sldChg>
      <pc:sldChg chg="addSp delSp modSp mod">
        <pc:chgData name="Matthew Weber" userId="cb8fa425-774b-40a7-b0f2-d5b57e79fa6f" providerId="ADAL" clId="{6E6DA757-6AC9-43F6-9F18-5DB7752267B9}" dt="2024-07-01T19:08:47.455" v="146"/>
        <pc:sldMkLst>
          <pc:docMk/>
          <pc:sldMk cId="2923562659" sldId="257"/>
        </pc:sldMkLst>
        <pc:spChg chg="mod ord">
          <ac:chgData name="Matthew Weber" userId="cb8fa425-774b-40a7-b0f2-d5b57e79fa6f" providerId="ADAL" clId="{6E6DA757-6AC9-43F6-9F18-5DB7752267B9}" dt="2024-07-01T19:07:49.410" v="145" actId="26606"/>
          <ac:spMkLst>
            <pc:docMk/>
            <pc:sldMk cId="2923562659" sldId="257"/>
            <ac:spMk id="3" creationId="{6F8127F2-A88E-3587-E460-6FD5C7F273C2}"/>
          </ac:spMkLst>
        </pc:spChg>
        <pc:spChg chg="del">
          <ac:chgData name="Matthew Weber" userId="cb8fa425-774b-40a7-b0f2-d5b57e79fa6f" providerId="ADAL" clId="{6E6DA757-6AC9-43F6-9F18-5DB7752267B9}" dt="2024-07-01T19:07:49.410" v="145" actId="26606"/>
          <ac:spMkLst>
            <pc:docMk/>
            <pc:sldMk cId="2923562659" sldId="257"/>
            <ac:spMk id="1034" creationId="{79BB35BC-D5C2-4C8B-A22A-A71E6191913B}"/>
          </ac:spMkLst>
        </pc:spChg>
        <pc:spChg chg="add">
          <ac:chgData name="Matthew Weber" userId="cb8fa425-774b-40a7-b0f2-d5b57e79fa6f" providerId="ADAL" clId="{6E6DA757-6AC9-43F6-9F18-5DB7752267B9}" dt="2024-07-01T19:07:49.410" v="145" actId="26606"/>
          <ac:spMkLst>
            <pc:docMk/>
            <pc:sldMk cId="2923562659" sldId="257"/>
            <ac:spMk id="1039" creationId="{79BB35BC-D5C2-4C8B-A22A-A71E6191913B}"/>
          </ac:spMkLst>
        </pc:spChg>
        <pc:picChg chg="add mod">
          <ac:chgData name="Matthew Weber" userId="cb8fa425-774b-40a7-b0f2-d5b57e79fa6f" providerId="ADAL" clId="{6E6DA757-6AC9-43F6-9F18-5DB7752267B9}" dt="2024-07-01T19:08:47.455" v="146"/>
          <ac:picMkLst>
            <pc:docMk/>
            <pc:sldMk cId="2923562659" sldId="257"/>
            <ac:picMk id="2" creationId="{42C07A94-A754-75CB-C3DA-346EBBF4078D}"/>
          </ac:picMkLst>
        </pc:picChg>
        <pc:picChg chg="del">
          <ac:chgData name="Matthew Weber" userId="cb8fa425-774b-40a7-b0f2-d5b57e79fa6f" providerId="ADAL" clId="{6E6DA757-6AC9-43F6-9F18-5DB7752267B9}" dt="2024-07-01T19:07:45.480" v="144" actId="478"/>
          <ac:picMkLst>
            <pc:docMk/>
            <pc:sldMk cId="2923562659" sldId="257"/>
            <ac:picMk id="1027" creationId="{0E63F4FF-4768-EC64-58D1-9180E1F08613}"/>
          </ac:picMkLst>
        </pc:picChg>
      </pc:sldChg>
      <pc:sldChg chg="addSp delSp modSp mod">
        <pc:chgData name="Matthew Weber" userId="cb8fa425-774b-40a7-b0f2-d5b57e79fa6f" providerId="ADAL" clId="{6E6DA757-6AC9-43F6-9F18-5DB7752267B9}" dt="2024-07-01T19:25:08.939" v="187" actId="403"/>
        <pc:sldMkLst>
          <pc:docMk/>
          <pc:sldMk cId="754623724" sldId="258"/>
        </pc:sldMkLst>
        <pc:spChg chg="mod">
          <ac:chgData name="Matthew Weber" userId="cb8fa425-774b-40a7-b0f2-d5b57e79fa6f" providerId="ADAL" clId="{6E6DA757-6AC9-43F6-9F18-5DB7752267B9}" dt="2024-07-01T19:25:08.939" v="187" actId="403"/>
          <ac:spMkLst>
            <pc:docMk/>
            <pc:sldMk cId="754623724" sldId="258"/>
            <ac:spMk id="3" creationId="{8F4C1733-6E4C-D12A-B536-419328C4EDAA}"/>
          </ac:spMkLst>
        </pc:spChg>
        <pc:spChg chg="del">
          <ac:chgData name="Matthew Weber" userId="cb8fa425-774b-40a7-b0f2-d5b57e79fa6f" providerId="ADAL" clId="{6E6DA757-6AC9-43F6-9F18-5DB7752267B9}" dt="2024-07-01T19:10:57.804" v="151" actId="478"/>
          <ac:spMkLst>
            <pc:docMk/>
            <pc:sldMk cId="754623724" sldId="258"/>
            <ac:spMk id="25" creationId="{7ACB24BD-9CD7-013A-7FD2-221880A1D9CB}"/>
          </ac:spMkLst>
        </pc:spChg>
        <pc:spChg chg="del">
          <ac:chgData name="Matthew Weber" userId="cb8fa425-774b-40a7-b0f2-d5b57e79fa6f" providerId="ADAL" clId="{6E6DA757-6AC9-43F6-9F18-5DB7752267B9}" dt="2024-07-01T19:10:56.251" v="150" actId="478"/>
          <ac:spMkLst>
            <pc:docMk/>
            <pc:sldMk cId="754623724" sldId="258"/>
            <ac:spMk id="26" creationId="{ECEBFAFE-F392-F505-526A-3F9074EC6C8E}"/>
          </ac:spMkLst>
        </pc:spChg>
        <pc:spChg chg="mod">
          <ac:chgData name="Matthew Weber" userId="cb8fa425-774b-40a7-b0f2-d5b57e79fa6f" providerId="ADAL" clId="{6E6DA757-6AC9-43F6-9F18-5DB7752267B9}" dt="2024-07-01T19:21:29.386" v="179" actId="1076"/>
          <ac:spMkLst>
            <pc:docMk/>
            <pc:sldMk cId="754623724" sldId="258"/>
            <ac:spMk id="28" creationId="{1E4CC2EA-B3E7-7DEC-371C-432750ECA60F}"/>
          </ac:spMkLst>
        </pc:spChg>
        <pc:picChg chg="add del mod">
          <ac:chgData name="Matthew Weber" userId="cb8fa425-774b-40a7-b0f2-d5b57e79fa6f" providerId="ADAL" clId="{6E6DA757-6AC9-43F6-9F18-5DB7752267B9}" dt="2024-07-01T19:20:35.651" v="163" actId="478"/>
          <ac:picMkLst>
            <pc:docMk/>
            <pc:sldMk cId="754623724" sldId="258"/>
            <ac:picMk id="4" creationId="{465C420E-0A23-BC5A-3B50-3B41B1EB2867}"/>
          </ac:picMkLst>
        </pc:picChg>
        <pc:picChg chg="del">
          <ac:chgData name="Matthew Weber" userId="cb8fa425-774b-40a7-b0f2-d5b57e79fa6f" providerId="ADAL" clId="{6E6DA757-6AC9-43F6-9F18-5DB7752267B9}" dt="2024-07-01T19:10:59.069" v="152" actId="478"/>
          <ac:picMkLst>
            <pc:docMk/>
            <pc:sldMk cId="754623724" sldId="258"/>
            <ac:picMk id="23" creationId="{39CC0161-A8D2-7E47-8243-0B45DA087C09}"/>
          </ac:picMkLst>
        </pc:picChg>
        <pc:picChg chg="del">
          <ac:chgData name="Matthew Weber" userId="cb8fa425-774b-40a7-b0f2-d5b57e79fa6f" providerId="ADAL" clId="{6E6DA757-6AC9-43F6-9F18-5DB7752267B9}" dt="2024-07-01T19:10:54.171" v="149" actId="478"/>
          <ac:picMkLst>
            <pc:docMk/>
            <pc:sldMk cId="754623724" sldId="258"/>
            <ac:picMk id="24" creationId="{2476B76F-C8BA-4407-BAE9-755508F41465}"/>
          </ac:picMkLst>
        </pc:picChg>
        <pc:picChg chg="add del mod">
          <ac:chgData name="Matthew Weber" userId="cb8fa425-774b-40a7-b0f2-d5b57e79fa6f" providerId="ADAL" clId="{6E6DA757-6AC9-43F6-9F18-5DB7752267B9}" dt="2024-07-01T19:20:35.651" v="163" actId="478"/>
          <ac:picMkLst>
            <pc:docMk/>
            <pc:sldMk cId="754623724" sldId="258"/>
            <ac:picMk id="1026" creationId="{ADF8709B-2FBC-9AB8-0AF6-7291CCBE5875}"/>
          </ac:picMkLst>
        </pc:picChg>
        <pc:picChg chg="add mod">
          <ac:chgData name="Matthew Weber" userId="cb8fa425-774b-40a7-b0f2-d5b57e79fa6f" providerId="ADAL" clId="{6E6DA757-6AC9-43F6-9F18-5DB7752267B9}" dt="2024-07-01T19:21:18.773" v="178" actId="14100"/>
          <ac:picMkLst>
            <pc:docMk/>
            <pc:sldMk cId="754623724" sldId="258"/>
            <ac:picMk id="1027" creationId="{F869B7D7-168B-FCAB-5E27-35BC3A48E375}"/>
          </ac:picMkLst>
        </pc:picChg>
      </pc:sldChg>
      <pc:sldChg chg="addSp delSp modSp mod">
        <pc:chgData name="Matthew Weber" userId="cb8fa425-774b-40a7-b0f2-d5b57e79fa6f" providerId="ADAL" clId="{6E6DA757-6AC9-43F6-9F18-5DB7752267B9}" dt="2024-07-01T19:25:24.930" v="190" actId="26606"/>
        <pc:sldMkLst>
          <pc:docMk/>
          <pc:sldMk cId="4169116557" sldId="259"/>
        </pc:sldMkLst>
        <pc:spChg chg="mod">
          <ac:chgData name="Matthew Weber" userId="cb8fa425-774b-40a7-b0f2-d5b57e79fa6f" providerId="ADAL" clId="{6E6DA757-6AC9-43F6-9F18-5DB7752267B9}" dt="2024-07-01T19:24:56.540" v="185" actId="403"/>
          <ac:spMkLst>
            <pc:docMk/>
            <pc:sldMk cId="4169116557" sldId="259"/>
            <ac:spMk id="3" creationId="{8F4C1733-6E4C-D12A-B536-419328C4EDAA}"/>
          </ac:spMkLst>
        </pc:spChg>
        <pc:spChg chg="add mod">
          <ac:chgData name="Matthew Weber" userId="cb8fa425-774b-40a7-b0f2-d5b57e79fa6f" providerId="ADAL" clId="{6E6DA757-6AC9-43F6-9F18-5DB7752267B9}" dt="2024-07-01T19:25:21.682" v="188"/>
          <ac:spMkLst>
            <pc:docMk/>
            <pc:sldMk cId="4169116557" sldId="259"/>
            <ac:spMk id="5" creationId="{A50071D7-A29B-9759-4E25-EFF6F46382A1}"/>
          </ac:spMkLst>
        </pc:spChg>
        <pc:spChg chg="del">
          <ac:chgData name="Matthew Weber" userId="cb8fa425-774b-40a7-b0f2-d5b57e79fa6f" providerId="ADAL" clId="{6E6DA757-6AC9-43F6-9F18-5DB7752267B9}" dt="2024-07-01T19:22:30.120" v="181" actId="478"/>
          <ac:spMkLst>
            <pc:docMk/>
            <pc:sldMk cId="4169116557" sldId="259"/>
            <ac:spMk id="20" creationId="{81413D1E-96A5-C895-3A76-DE8E60957497}"/>
          </ac:spMkLst>
        </pc:spChg>
        <pc:spChg chg="del">
          <ac:chgData name="Matthew Weber" userId="cb8fa425-774b-40a7-b0f2-d5b57e79fa6f" providerId="ADAL" clId="{6E6DA757-6AC9-43F6-9F18-5DB7752267B9}" dt="2024-07-01T19:22:33.201" v="182" actId="478"/>
          <ac:spMkLst>
            <pc:docMk/>
            <pc:sldMk cId="4169116557" sldId="259"/>
            <ac:spMk id="21" creationId="{B41ED989-ABBB-D012-4905-813D0612760D}"/>
          </ac:spMkLst>
        </pc:spChg>
        <pc:spChg chg="del">
          <ac:chgData name="Matthew Weber" userId="cb8fa425-774b-40a7-b0f2-d5b57e79fa6f" providerId="ADAL" clId="{6E6DA757-6AC9-43F6-9F18-5DB7752267B9}" dt="2024-07-01T19:25:24.930" v="190" actId="26606"/>
          <ac:spMkLst>
            <pc:docMk/>
            <pc:sldMk cId="4169116557" sldId="259"/>
            <ac:spMk id="3093" creationId="{0E3596DD-156A-473E-9BB3-C6A29F7574E9}"/>
          </ac:spMkLst>
        </pc:spChg>
        <pc:spChg chg="del">
          <ac:chgData name="Matthew Weber" userId="cb8fa425-774b-40a7-b0f2-d5b57e79fa6f" providerId="ADAL" clId="{6E6DA757-6AC9-43F6-9F18-5DB7752267B9}" dt="2024-07-01T19:25:24.930" v="190" actId="26606"/>
          <ac:spMkLst>
            <pc:docMk/>
            <pc:sldMk cId="4169116557" sldId="259"/>
            <ac:spMk id="3095" creationId="{2C46C4D6-C474-4E92-B52E-944C1118F7B6}"/>
          </ac:spMkLst>
        </pc:spChg>
        <pc:spChg chg="add">
          <ac:chgData name="Matthew Weber" userId="cb8fa425-774b-40a7-b0f2-d5b57e79fa6f" providerId="ADAL" clId="{6E6DA757-6AC9-43F6-9F18-5DB7752267B9}" dt="2024-07-01T19:25:24.930" v="190" actId="26606"/>
          <ac:spMkLst>
            <pc:docMk/>
            <pc:sldMk cId="4169116557" sldId="259"/>
            <ac:spMk id="3100" creationId="{0E3596DD-156A-473E-9BB3-C6A29F7574E9}"/>
          </ac:spMkLst>
        </pc:spChg>
        <pc:spChg chg="add">
          <ac:chgData name="Matthew Weber" userId="cb8fa425-774b-40a7-b0f2-d5b57e79fa6f" providerId="ADAL" clId="{6E6DA757-6AC9-43F6-9F18-5DB7752267B9}" dt="2024-07-01T19:25:24.930" v="190" actId="26606"/>
          <ac:spMkLst>
            <pc:docMk/>
            <pc:sldMk cId="4169116557" sldId="259"/>
            <ac:spMk id="3102" creationId="{2C46C4D6-C474-4E92-B52E-944C1118F7B6}"/>
          </ac:spMkLst>
        </pc:spChg>
        <pc:grpChg chg="add mod">
          <ac:chgData name="Matthew Weber" userId="cb8fa425-774b-40a7-b0f2-d5b57e79fa6f" providerId="ADAL" clId="{6E6DA757-6AC9-43F6-9F18-5DB7752267B9}" dt="2024-07-01T19:25:24.930" v="190" actId="26606"/>
          <ac:grpSpMkLst>
            <pc:docMk/>
            <pc:sldMk cId="4169116557" sldId="259"/>
            <ac:grpSpMk id="4" creationId="{319665D7-51BC-9AEB-AE9A-F0228584F2D5}"/>
          </ac:grpSpMkLst>
        </pc:grpChg>
        <pc:picChg chg="add mod">
          <ac:chgData name="Matthew Weber" userId="cb8fa425-774b-40a7-b0f2-d5b57e79fa6f" providerId="ADAL" clId="{6E6DA757-6AC9-43F6-9F18-5DB7752267B9}" dt="2024-07-01T19:25:21.682" v="188"/>
          <ac:picMkLst>
            <pc:docMk/>
            <pc:sldMk cId="4169116557" sldId="259"/>
            <ac:picMk id="6" creationId="{B6C6F55A-1352-651D-856B-D2A63E97D0FD}"/>
          </ac:picMkLst>
        </pc:picChg>
        <pc:picChg chg="del">
          <ac:chgData name="Matthew Weber" userId="cb8fa425-774b-40a7-b0f2-d5b57e79fa6f" providerId="ADAL" clId="{6E6DA757-6AC9-43F6-9F18-5DB7752267B9}" dt="2024-07-01T19:22:28.550" v="180" actId="478"/>
          <ac:picMkLst>
            <pc:docMk/>
            <pc:sldMk cId="4169116557" sldId="259"/>
            <ac:picMk id="19" creationId="{CE4151D8-54AD-A032-17CD-8F8682A70309}"/>
          </ac:picMkLst>
        </pc:picChg>
      </pc:sldChg>
      <pc:sldChg chg="addSp delSp modSp mod">
        <pc:chgData name="Matthew Weber" userId="cb8fa425-774b-40a7-b0f2-d5b57e79fa6f" providerId="ADAL" clId="{6E6DA757-6AC9-43F6-9F18-5DB7752267B9}" dt="2024-07-01T19:27:15.585" v="201" actId="255"/>
        <pc:sldMkLst>
          <pc:docMk/>
          <pc:sldMk cId="2846251533" sldId="260"/>
        </pc:sldMkLst>
        <pc:spChg chg="mod">
          <ac:chgData name="Matthew Weber" userId="cb8fa425-774b-40a7-b0f2-d5b57e79fa6f" providerId="ADAL" clId="{6E6DA757-6AC9-43F6-9F18-5DB7752267B9}" dt="2024-07-01T19:26:02.539" v="194" actId="403"/>
          <ac:spMkLst>
            <pc:docMk/>
            <pc:sldMk cId="2846251533" sldId="260"/>
            <ac:spMk id="3" creationId="{8F4C1733-6E4C-D12A-B536-419328C4EDAA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15" creationId="{DE2AD9F1-A1F3-C888-D988-704F593E17D0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16" creationId="{5C6F95A5-A0CA-ADFA-E1C4-6603A8B10428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17" creationId="{97327757-D779-36E6-5EB2-56B48D85E2CD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18" creationId="{27992DB2-7103-2827-A92E-0CD5E7E39A6E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19" creationId="{01B19BD9-377B-FBC8-1867-9571B5D756FD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20" creationId="{518B5924-726F-E220-3169-40B717BAB154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21" creationId="{3D9C9A99-320B-282C-CD20-01E72DF58B20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22" creationId="{3FD1A8D5-398F-268D-012A-CDFC105CE216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23" creationId="{B8219A0F-E87C-FE20-806C-A2A9F8ED26CD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24" creationId="{4AD64F87-D898-71B1-D4B9-2290A0CEF4C4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28" creationId="{3AD45613-DCE4-7441-048F-A355E665AF3A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29" creationId="{9911F1AA-0C77-1BAC-15B9-AC5C3E4B69BC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30" creationId="{8E54B9B5-5563-91DE-D76A-472AACF078BB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31" creationId="{A03B71C9-0182-7C55-6211-6C10379CF82D}"/>
          </ac:spMkLst>
        </pc:spChg>
        <pc:spChg chg="add mod">
          <ac:chgData name="Matthew Weber" userId="cb8fa425-774b-40a7-b0f2-d5b57e79fa6f" providerId="ADAL" clId="{6E6DA757-6AC9-43F6-9F18-5DB7752267B9}" dt="2024-07-01T19:26:19.468" v="196"/>
          <ac:spMkLst>
            <pc:docMk/>
            <pc:sldMk cId="2846251533" sldId="260"/>
            <ac:spMk id="32" creationId="{A7F58EE8-7FC0-7600-EBF2-E556A28D106E}"/>
          </ac:spMkLst>
        </pc:spChg>
        <pc:spChg chg="add mod">
          <ac:chgData name="Matthew Weber" userId="cb8fa425-774b-40a7-b0f2-d5b57e79fa6f" providerId="ADAL" clId="{6E6DA757-6AC9-43F6-9F18-5DB7752267B9}" dt="2024-07-01T19:27:15.585" v="201" actId="255"/>
          <ac:spMkLst>
            <pc:docMk/>
            <pc:sldMk cId="2846251533" sldId="260"/>
            <ac:spMk id="33" creationId="{E97E715C-3166-055F-FE5A-09F8968F0C7F}"/>
          </ac:spMkLst>
        </pc:spChg>
        <pc:grpChg chg="add mod">
          <ac:chgData name="Matthew Weber" userId="cb8fa425-774b-40a7-b0f2-d5b57e79fa6f" providerId="ADAL" clId="{6E6DA757-6AC9-43F6-9F18-5DB7752267B9}" dt="2024-07-01T19:26:52.854" v="200" actId="1076"/>
          <ac:grpSpMkLst>
            <pc:docMk/>
            <pc:sldMk cId="2846251533" sldId="260"/>
            <ac:grpSpMk id="4" creationId="{6FA23A0E-F7AA-FB62-F255-AE778F4B3225}"/>
          </ac:grpSpMkLst>
        </pc:grpChg>
        <pc:grpChg chg="add mod">
          <ac:chgData name="Matthew Weber" userId="cb8fa425-774b-40a7-b0f2-d5b57e79fa6f" providerId="ADAL" clId="{6E6DA757-6AC9-43F6-9F18-5DB7752267B9}" dt="2024-07-01T19:26:19.468" v="196"/>
          <ac:grpSpMkLst>
            <pc:docMk/>
            <pc:sldMk cId="2846251533" sldId="260"/>
            <ac:grpSpMk id="5" creationId="{298DD951-8E3F-3D6F-2B18-53E726933582}"/>
          </ac:grpSpMkLst>
        </pc:grpChg>
        <pc:grpChg chg="add mod">
          <ac:chgData name="Matthew Weber" userId="cb8fa425-774b-40a7-b0f2-d5b57e79fa6f" providerId="ADAL" clId="{6E6DA757-6AC9-43F6-9F18-5DB7752267B9}" dt="2024-07-01T19:26:19.468" v="196"/>
          <ac:grpSpMkLst>
            <pc:docMk/>
            <pc:sldMk cId="2846251533" sldId="260"/>
            <ac:grpSpMk id="6" creationId="{E0F635DE-FE6A-E4D2-BC10-A8E18CD76B13}"/>
          </ac:grpSpMkLst>
        </pc:grpChg>
        <pc:grpChg chg="del">
          <ac:chgData name="Matthew Weber" userId="cb8fa425-774b-40a7-b0f2-d5b57e79fa6f" providerId="ADAL" clId="{6E6DA757-6AC9-43F6-9F18-5DB7752267B9}" dt="2024-07-01T19:26:10.843" v="195" actId="478"/>
          <ac:grpSpMkLst>
            <pc:docMk/>
            <pc:sldMk cId="2846251533" sldId="260"/>
            <ac:grpSpMk id="7" creationId="{A16CB461-B033-8B32-F398-5C64C5BA1878}"/>
          </ac:grpSpMkLst>
        </pc:grpChg>
        <pc:grpChg chg="add mod">
          <ac:chgData name="Matthew Weber" userId="cb8fa425-774b-40a7-b0f2-d5b57e79fa6f" providerId="ADAL" clId="{6E6DA757-6AC9-43F6-9F18-5DB7752267B9}" dt="2024-07-01T19:26:19.468" v="196"/>
          <ac:grpSpMkLst>
            <pc:docMk/>
            <pc:sldMk cId="2846251533" sldId="260"/>
            <ac:grpSpMk id="10" creationId="{673E05E9-FB75-4891-716E-78F9E1A100CC}"/>
          </ac:grpSpMkLst>
        </pc:grpChg>
        <pc:grpChg chg="add mod">
          <ac:chgData name="Matthew Weber" userId="cb8fa425-774b-40a7-b0f2-d5b57e79fa6f" providerId="ADAL" clId="{6E6DA757-6AC9-43F6-9F18-5DB7752267B9}" dt="2024-07-01T19:26:19.468" v="196"/>
          <ac:grpSpMkLst>
            <pc:docMk/>
            <pc:sldMk cId="2846251533" sldId="260"/>
            <ac:grpSpMk id="11" creationId="{EF5023B3-A8B7-7475-184D-E25435922F34}"/>
          </ac:grpSpMkLst>
        </pc:grpChg>
        <pc:grpChg chg="add mod">
          <ac:chgData name="Matthew Weber" userId="cb8fa425-774b-40a7-b0f2-d5b57e79fa6f" providerId="ADAL" clId="{6E6DA757-6AC9-43F6-9F18-5DB7752267B9}" dt="2024-07-01T19:26:19.468" v="196"/>
          <ac:grpSpMkLst>
            <pc:docMk/>
            <pc:sldMk cId="2846251533" sldId="260"/>
            <ac:grpSpMk id="12" creationId="{D0AC73F3-EA3B-A549-F8A7-3AA7AC083BE9}"/>
          </ac:grpSpMkLst>
        </pc:grpChg>
        <pc:grpChg chg="add mod">
          <ac:chgData name="Matthew Weber" userId="cb8fa425-774b-40a7-b0f2-d5b57e79fa6f" providerId="ADAL" clId="{6E6DA757-6AC9-43F6-9F18-5DB7752267B9}" dt="2024-07-01T19:26:19.468" v="196"/>
          <ac:grpSpMkLst>
            <pc:docMk/>
            <pc:sldMk cId="2846251533" sldId="260"/>
            <ac:grpSpMk id="13" creationId="{B00A58FD-443F-B7B1-A53A-F70794B258B6}"/>
          </ac:grpSpMkLst>
        </pc:grpChg>
        <pc:grpChg chg="add mod">
          <ac:chgData name="Matthew Weber" userId="cb8fa425-774b-40a7-b0f2-d5b57e79fa6f" providerId="ADAL" clId="{6E6DA757-6AC9-43F6-9F18-5DB7752267B9}" dt="2024-07-01T19:26:19.468" v="196"/>
          <ac:grpSpMkLst>
            <pc:docMk/>
            <pc:sldMk cId="2846251533" sldId="260"/>
            <ac:grpSpMk id="14" creationId="{B3BBC89B-8CA5-6439-4159-9811B0712212}"/>
          </ac:grpSpMkLst>
        </pc:grpChg>
        <pc:grpChg chg="add mod">
          <ac:chgData name="Matthew Weber" userId="cb8fa425-774b-40a7-b0f2-d5b57e79fa6f" providerId="ADAL" clId="{6E6DA757-6AC9-43F6-9F18-5DB7752267B9}" dt="2024-07-01T19:26:19.468" v="196"/>
          <ac:grpSpMkLst>
            <pc:docMk/>
            <pc:sldMk cId="2846251533" sldId="260"/>
            <ac:grpSpMk id="26" creationId="{72F8A29A-C5C8-8C6C-C722-369B340548BB}"/>
          </ac:grpSpMkLst>
        </pc:grpChg>
        <pc:picChg chg="add mod">
          <ac:chgData name="Matthew Weber" userId="cb8fa425-774b-40a7-b0f2-d5b57e79fa6f" providerId="ADAL" clId="{6E6DA757-6AC9-43F6-9F18-5DB7752267B9}" dt="2024-07-01T19:26:19.468" v="196"/>
          <ac:picMkLst>
            <pc:docMk/>
            <pc:sldMk cId="2846251533" sldId="260"/>
            <ac:picMk id="34" creationId="{BED90F4D-09E0-43AA-D1FE-C24F623454DB}"/>
          </ac:picMkLst>
        </pc:picChg>
      </pc:sldChg>
      <pc:sldChg chg="addSp delSp modSp mod">
        <pc:chgData name="Matthew Weber" userId="cb8fa425-774b-40a7-b0f2-d5b57e79fa6f" providerId="ADAL" clId="{6E6DA757-6AC9-43F6-9F18-5DB7752267B9}" dt="2024-07-01T19:28:12.922" v="207" actId="26606"/>
        <pc:sldMkLst>
          <pc:docMk/>
          <pc:sldMk cId="2595567678" sldId="261"/>
        </pc:sldMkLst>
        <pc:spChg chg="mod">
          <ac:chgData name="Matthew Weber" userId="cb8fa425-774b-40a7-b0f2-d5b57e79fa6f" providerId="ADAL" clId="{6E6DA757-6AC9-43F6-9F18-5DB7752267B9}" dt="2024-07-01T19:28:12.922" v="207" actId="26606"/>
          <ac:spMkLst>
            <pc:docMk/>
            <pc:sldMk cId="2595567678" sldId="261"/>
            <ac:spMk id="3" creationId="{8F4C1733-6E4C-D12A-B536-419328C4EDAA}"/>
          </ac:spMkLst>
        </pc:spChg>
        <pc:spChg chg="add mod">
          <ac:chgData name="Matthew Weber" userId="cb8fa425-774b-40a7-b0f2-d5b57e79fa6f" providerId="ADAL" clId="{6E6DA757-6AC9-43F6-9F18-5DB7752267B9}" dt="2024-07-01T19:28:09.960" v="206"/>
          <ac:spMkLst>
            <pc:docMk/>
            <pc:sldMk cId="2595567678" sldId="261"/>
            <ac:spMk id="9" creationId="{DDB14DBE-A79F-F250-8F3F-D99D383317B6}"/>
          </ac:spMkLst>
        </pc:spChg>
        <pc:spChg chg="del">
          <ac:chgData name="Matthew Weber" userId="cb8fa425-774b-40a7-b0f2-d5b57e79fa6f" providerId="ADAL" clId="{6E6DA757-6AC9-43F6-9F18-5DB7752267B9}" dt="2024-07-01T19:28:12.922" v="207" actId="26606"/>
          <ac:spMkLst>
            <pc:docMk/>
            <pc:sldMk cId="2595567678" sldId="261"/>
            <ac:spMk id="11" creationId="{0E3596DD-156A-473E-9BB3-C6A29F7574E9}"/>
          </ac:spMkLst>
        </pc:spChg>
        <pc:spChg chg="add mod">
          <ac:chgData name="Matthew Weber" userId="cb8fa425-774b-40a7-b0f2-d5b57e79fa6f" providerId="ADAL" clId="{6E6DA757-6AC9-43F6-9F18-5DB7752267B9}" dt="2024-07-01T19:28:09.960" v="206"/>
          <ac:spMkLst>
            <pc:docMk/>
            <pc:sldMk cId="2595567678" sldId="261"/>
            <ac:spMk id="12" creationId="{C13E88D8-29A1-9690-E475-5E89D9D02BB1}"/>
          </ac:spMkLst>
        </pc:spChg>
        <pc:spChg chg="del">
          <ac:chgData name="Matthew Weber" userId="cb8fa425-774b-40a7-b0f2-d5b57e79fa6f" providerId="ADAL" clId="{6E6DA757-6AC9-43F6-9F18-5DB7752267B9}" dt="2024-07-01T19:28:12.922" v="207" actId="26606"/>
          <ac:spMkLst>
            <pc:docMk/>
            <pc:sldMk cId="2595567678" sldId="261"/>
            <ac:spMk id="13" creationId="{2C46C4D6-C474-4E92-B52E-944C1118F7B6}"/>
          </ac:spMkLst>
        </pc:spChg>
        <pc:spChg chg="add">
          <ac:chgData name="Matthew Weber" userId="cb8fa425-774b-40a7-b0f2-d5b57e79fa6f" providerId="ADAL" clId="{6E6DA757-6AC9-43F6-9F18-5DB7752267B9}" dt="2024-07-01T19:28:12.922" v="207" actId="26606"/>
          <ac:spMkLst>
            <pc:docMk/>
            <pc:sldMk cId="2595567678" sldId="261"/>
            <ac:spMk id="18" creationId="{0E3596DD-156A-473E-9BB3-C6A29F7574E9}"/>
          </ac:spMkLst>
        </pc:spChg>
        <pc:spChg chg="add">
          <ac:chgData name="Matthew Weber" userId="cb8fa425-774b-40a7-b0f2-d5b57e79fa6f" providerId="ADAL" clId="{6E6DA757-6AC9-43F6-9F18-5DB7752267B9}" dt="2024-07-01T19:28:12.922" v="207" actId="26606"/>
          <ac:spMkLst>
            <pc:docMk/>
            <pc:sldMk cId="2595567678" sldId="261"/>
            <ac:spMk id="20" creationId="{2C46C4D6-C474-4E92-B52E-944C1118F7B6}"/>
          </ac:spMkLst>
        </pc:spChg>
        <pc:grpChg chg="del">
          <ac:chgData name="Matthew Weber" userId="cb8fa425-774b-40a7-b0f2-d5b57e79fa6f" providerId="ADAL" clId="{6E6DA757-6AC9-43F6-9F18-5DB7752267B9}" dt="2024-07-01T19:28:03.260" v="205" actId="478"/>
          <ac:grpSpMkLst>
            <pc:docMk/>
            <pc:sldMk cId="2595567678" sldId="261"/>
            <ac:grpSpMk id="4" creationId="{15FEA588-2160-E49E-F5CB-CC542EC42BE8}"/>
          </ac:grpSpMkLst>
        </pc:grpChg>
        <pc:grpChg chg="add mod">
          <ac:chgData name="Matthew Weber" userId="cb8fa425-774b-40a7-b0f2-d5b57e79fa6f" providerId="ADAL" clId="{6E6DA757-6AC9-43F6-9F18-5DB7752267B9}" dt="2024-07-01T19:28:12.922" v="207" actId="26606"/>
          <ac:grpSpMkLst>
            <pc:docMk/>
            <pc:sldMk cId="2595567678" sldId="261"/>
            <ac:grpSpMk id="7" creationId="{A9B38DA0-A910-D14D-4E01-1D4C92F7C4AA}"/>
          </ac:grpSpMkLst>
        </pc:grpChg>
        <pc:grpChg chg="add mod">
          <ac:chgData name="Matthew Weber" userId="cb8fa425-774b-40a7-b0f2-d5b57e79fa6f" providerId="ADAL" clId="{6E6DA757-6AC9-43F6-9F18-5DB7752267B9}" dt="2024-07-01T19:28:09.960" v="206"/>
          <ac:grpSpMkLst>
            <pc:docMk/>
            <pc:sldMk cId="2595567678" sldId="261"/>
            <ac:grpSpMk id="8" creationId="{89260F82-9603-4950-F1A7-A9DDCC821278}"/>
          </ac:grpSpMkLst>
        </pc:grpChg>
        <pc:picChg chg="add mod">
          <ac:chgData name="Matthew Weber" userId="cb8fa425-774b-40a7-b0f2-d5b57e79fa6f" providerId="ADAL" clId="{6E6DA757-6AC9-43F6-9F18-5DB7752267B9}" dt="2024-07-01T19:28:09.960" v="206"/>
          <ac:picMkLst>
            <pc:docMk/>
            <pc:sldMk cId="2595567678" sldId="261"/>
            <ac:picMk id="10" creationId="{880CD83A-1534-2C51-23A1-EAD38E15FF14}"/>
          </ac:picMkLst>
        </pc:picChg>
      </pc:sldChg>
      <pc:sldChg chg="addSp delSp modSp mod">
        <pc:chgData name="Matthew Weber" userId="cb8fa425-774b-40a7-b0f2-d5b57e79fa6f" providerId="ADAL" clId="{6E6DA757-6AC9-43F6-9F18-5DB7752267B9}" dt="2024-07-01T19:32:19.868" v="261" actId="20577"/>
        <pc:sldMkLst>
          <pc:docMk/>
          <pc:sldMk cId="3183407483" sldId="262"/>
        </pc:sldMkLst>
        <pc:spChg chg="mod">
          <ac:chgData name="Matthew Weber" userId="cb8fa425-774b-40a7-b0f2-d5b57e79fa6f" providerId="ADAL" clId="{6E6DA757-6AC9-43F6-9F18-5DB7752267B9}" dt="2024-07-01T19:29:39.609" v="228" actId="26606"/>
          <ac:spMkLst>
            <pc:docMk/>
            <pc:sldMk cId="3183407483" sldId="262"/>
            <ac:spMk id="2" creationId="{51C08503-DA61-147C-F172-6AB2F4E1D578}"/>
          </ac:spMkLst>
        </pc:spChg>
        <pc:spChg chg="mod">
          <ac:chgData name="Matthew Weber" userId="cb8fa425-774b-40a7-b0f2-d5b57e79fa6f" providerId="ADAL" clId="{6E6DA757-6AC9-43F6-9F18-5DB7752267B9}" dt="2024-07-01T19:32:19.868" v="261" actId="20577"/>
          <ac:spMkLst>
            <pc:docMk/>
            <pc:sldMk cId="3183407483" sldId="262"/>
            <ac:spMk id="3" creationId="{8F4C1733-6E4C-D12A-B536-419328C4EDAA}"/>
          </ac:spMkLst>
        </pc:spChg>
        <pc:spChg chg="add mod">
          <ac:chgData name="Matthew Weber" userId="cb8fa425-774b-40a7-b0f2-d5b57e79fa6f" providerId="ADAL" clId="{6E6DA757-6AC9-43F6-9F18-5DB7752267B9}" dt="2024-07-01T19:31:10.958" v="244" actId="1076"/>
          <ac:spMkLst>
            <pc:docMk/>
            <pc:sldMk cId="3183407483" sldId="262"/>
            <ac:spMk id="6" creationId="{8803C6AA-9D7F-E1DC-56BC-94D79F60D048}"/>
          </ac:spMkLst>
        </pc:spChg>
        <pc:spChg chg="add mod">
          <ac:chgData name="Matthew Weber" userId="cb8fa425-774b-40a7-b0f2-d5b57e79fa6f" providerId="ADAL" clId="{6E6DA757-6AC9-43F6-9F18-5DB7752267B9}" dt="2024-07-01T19:29:37.130" v="227"/>
          <ac:spMkLst>
            <pc:docMk/>
            <pc:sldMk cId="3183407483" sldId="262"/>
            <ac:spMk id="14" creationId="{F8CD19E4-424B-AA10-E4D7-B3E701C13F59}"/>
          </ac:spMkLst>
        </pc:spChg>
        <pc:spChg chg="add mod">
          <ac:chgData name="Matthew Weber" userId="cb8fa425-774b-40a7-b0f2-d5b57e79fa6f" providerId="ADAL" clId="{6E6DA757-6AC9-43F6-9F18-5DB7752267B9}" dt="2024-07-01T19:29:37.130" v="227"/>
          <ac:spMkLst>
            <pc:docMk/>
            <pc:sldMk cId="3183407483" sldId="262"/>
            <ac:spMk id="15" creationId="{4A04752F-0BAD-C4C4-C6DE-9E91CB36DD0A}"/>
          </ac:spMkLst>
        </pc:spChg>
        <pc:spChg chg="add mod">
          <ac:chgData name="Matthew Weber" userId="cb8fa425-774b-40a7-b0f2-d5b57e79fa6f" providerId="ADAL" clId="{6E6DA757-6AC9-43F6-9F18-5DB7752267B9}" dt="2024-07-01T19:29:37.130" v="227"/>
          <ac:spMkLst>
            <pc:docMk/>
            <pc:sldMk cId="3183407483" sldId="262"/>
            <ac:spMk id="16" creationId="{18E389F3-AA11-866F-DC33-B5B1FE7A076E}"/>
          </ac:spMkLst>
        </pc:spChg>
        <pc:spChg chg="add mod">
          <ac:chgData name="Matthew Weber" userId="cb8fa425-774b-40a7-b0f2-d5b57e79fa6f" providerId="ADAL" clId="{6E6DA757-6AC9-43F6-9F18-5DB7752267B9}" dt="2024-07-01T19:29:37.130" v="227"/>
          <ac:spMkLst>
            <pc:docMk/>
            <pc:sldMk cId="3183407483" sldId="262"/>
            <ac:spMk id="17" creationId="{64B1C731-3776-B934-69D5-E79DA4F1CE7C}"/>
          </ac:spMkLst>
        </pc:spChg>
        <pc:spChg chg="del">
          <ac:chgData name="Matthew Weber" userId="cb8fa425-774b-40a7-b0f2-d5b57e79fa6f" providerId="ADAL" clId="{6E6DA757-6AC9-43F6-9F18-5DB7752267B9}" dt="2024-07-01T19:29:39.609" v="228" actId="26606"/>
          <ac:spMkLst>
            <pc:docMk/>
            <pc:sldMk cId="3183407483" sldId="262"/>
            <ac:spMk id="18" creationId="{0E3596DD-156A-473E-9BB3-C6A29F7574E9}"/>
          </ac:spMkLst>
        </pc:spChg>
        <pc:spChg chg="add mod">
          <ac:chgData name="Matthew Weber" userId="cb8fa425-774b-40a7-b0f2-d5b57e79fa6f" providerId="ADAL" clId="{6E6DA757-6AC9-43F6-9F18-5DB7752267B9}" dt="2024-07-01T19:29:37.130" v="227"/>
          <ac:spMkLst>
            <pc:docMk/>
            <pc:sldMk cId="3183407483" sldId="262"/>
            <ac:spMk id="19" creationId="{7F41B764-0ABC-450A-EC8E-FD235734FAC4}"/>
          </ac:spMkLst>
        </pc:spChg>
        <pc:spChg chg="del">
          <ac:chgData name="Matthew Weber" userId="cb8fa425-774b-40a7-b0f2-d5b57e79fa6f" providerId="ADAL" clId="{6E6DA757-6AC9-43F6-9F18-5DB7752267B9}" dt="2024-07-01T19:29:39.609" v="228" actId="26606"/>
          <ac:spMkLst>
            <pc:docMk/>
            <pc:sldMk cId="3183407483" sldId="262"/>
            <ac:spMk id="20" creationId="{2C46C4D6-C474-4E92-B52E-944C1118F7B6}"/>
          </ac:spMkLst>
        </pc:spChg>
        <pc:spChg chg="add">
          <ac:chgData name="Matthew Weber" userId="cb8fa425-774b-40a7-b0f2-d5b57e79fa6f" providerId="ADAL" clId="{6E6DA757-6AC9-43F6-9F18-5DB7752267B9}" dt="2024-07-01T19:29:39.609" v="228" actId="26606"/>
          <ac:spMkLst>
            <pc:docMk/>
            <pc:sldMk cId="3183407483" sldId="262"/>
            <ac:spMk id="25" creationId="{0E3596DD-156A-473E-9BB3-C6A29F7574E9}"/>
          </ac:spMkLst>
        </pc:spChg>
        <pc:spChg chg="add">
          <ac:chgData name="Matthew Weber" userId="cb8fa425-774b-40a7-b0f2-d5b57e79fa6f" providerId="ADAL" clId="{6E6DA757-6AC9-43F6-9F18-5DB7752267B9}" dt="2024-07-01T19:29:39.609" v="228" actId="26606"/>
          <ac:spMkLst>
            <pc:docMk/>
            <pc:sldMk cId="3183407483" sldId="262"/>
            <ac:spMk id="27" creationId="{2C46C4D6-C474-4E92-B52E-944C1118F7B6}"/>
          </ac:spMkLst>
        </pc:spChg>
        <pc:grpChg chg="add mod">
          <ac:chgData name="Matthew Weber" userId="cb8fa425-774b-40a7-b0f2-d5b57e79fa6f" providerId="ADAL" clId="{6E6DA757-6AC9-43F6-9F18-5DB7752267B9}" dt="2024-07-01T19:29:39.609" v="228" actId="26606"/>
          <ac:grpSpMkLst>
            <pc:docMk/>
            <pc:sldMk cId="3183407483" sldId="262"/>
            <ac:grpSpMk id="4" creationId="{87661991-24F6-B23C-2582-730658680274}"/>
          </ac:grpSpMkLst>
        </pc:grpChg>
        <pc:grpChg chg="add mod">
          <ac:chgData name="Matthew Weber" userId="cb8fa425-774b-40a7-b0f2-d5b57e79fa6f" providerId="ADAL" clId="{6E6DA757-6AC9-43F6-9F18-5DB7752267B9}" dt="2024-07-01T19:29:37.130" v="227"/>
          <ac:grpSpMkLst>
            <pc:docMk/>
            <pc:sldMk cId="3183407483" sldId="262"/>
            <ac:grpSpMk id="5" creationId="{50D6191F-9AD4-922E-C3B7-9C10B13738E7}"/>
          </ac:grpSpMkLst>
        </pc:grpChg>
        <pc:grpChg chg="del">
          <ac:chgData name="Matthew Weber" userId="cb8fa425-774b-40a7-b0f2-d5b57e79fa6f" providerId="ADAL" clId="{6E6DA757-6AC9-43F6-9F18-5DB7752267B9}" dt="2024-07-01T19:29:23.268" v="225" actId="478"/>
          <ac:grpSpMkLst>
            <pc:docMk/>
            <pc:sldMk cId="3183407483" sldId="262"/>
            <ac:grpSpMk id="7" creationId="{4039D273-FE69-1DBA-838B-6297044BDAD7}"/>
          </ac:grpSpMkLst>
        </pc:grpChg>
        <pc:grpChg chg="add mod">
          <ac:chgData name="Matthew Weber" userId="cb8fa425-774b-40a7-b0f2-d5b57e79fa6f" providerId="ADAL" clId="{6E6DA757-6AC9-43F6-9F18-5DB7752267B9}" dt="2024-07-01T19:29:37.130" v="227"/>
          <ac:grpSpMkLst>
            <pc:docMk/>
            <pc:sldMk cId="3183407483" sldId="262"/>
            <ac:grpSpMk id="13" creationId="{15DAB16A-551D-79C8-607A-F79FEB95EACF}"/>
          </ac:grpSpMkLst>
        </pc:grpChg>
        <pc:picChg chg="add mod">
          <ac:chgData name="Matthew Weber" userId="cb8fa425-774b-40a7-b0f2-d5b57e79fa6f" providerId="ADAL" clId="{6E6DA757-6AC9-43F6-9F18-5DB7752267B9}" dt="2024-07-01T19:29:37.130" v="227"/>
          <ac:picMkLst>
            <pc:docMk/>
            <pc:sldMk cId="3183407483" sldId="262"/>
            <ac:picMk id="11" creationId="{6CAD5F91-1723-B0BF-BDFD-375E1496945D}"/>
          </ac:picMkLst>
        </pc:picChg>
      </pc:sldChg>
      <pc:sldChg chg="modSp del mod">
        <pc:chgData name="Matthew Weber" userId="cb8fa425-774b-40a7-b0f2-d5b57e79fa6f" providerId="ADAL" clId="{6E6DA757-6AC9-43F6-9F18-5DB7752267B9}" dt="2024-07-01T19:29:54.852" v="229" actId="2696"/>
        <pc:sldMkLst>
          <pc:docMk/>
          <pc:sldMk cId="1045673115" sldId="263"/>
        </pc:sldMkLst>
        <pc:spChg chg="mod">
          <ac:chgData name="Matthew Weber" userId="cb8fa425-774b-40a7-b0f2-d5b57e79fa6f" providerId="ADAL" clId="{6E6DA757-6AC9-43F6-9F18-5DB7752267B9}" dt="2024-07-01T19:28:45.202" v="210" actId="20577"/>
          <ac:spMkLst>
            <pc:docMk/>
            <pc:sldMk cId="1045673115" sldId="263"/>
            <ac:spMk id="5" creationId="{FC3B2A73-4B76-90C0-0193-6567BD9CE906}"/>
          </ac:spMkLst>
        </pc:spChg>
      </pc:sldChg>
      <pc:sldChg chg="del">
        <pc:chgData name="Matthew Weber" userId="cb8fa425-774b-40a7-b0f2-d5b57e79fa6f" providerId="ADAL" clId="{6E6DA757-6AC9-43F6-9F18-5DB7752267B9}" dt="2024-07-01T19:29:58.160" v="230" actId="2696"/>
        <pc:sldMkLst>
          <pc:docMk/>
          <pc:sldMk cId="58327656" sldId="264"/>
        </pc:sldMkLst>
      </pc:sldChg>
      <pc:sldChg chg="del">
        <pc:chgData name="Matthew Weber" userId="cb8fa425-774b-40a7-b0f2-d5b57e79fa6f" providerId="ADAL" clId="{6E6DA757-6AC9-43F6-9F18-5DB7752267B9}" dt="2024-07-01T19:30:02.436" v="231" actId="2696"/>
        <pc:sldMkLst>
          <pc:docMk/>
          <pc:sldMk cId="567219432" sldId="265"/>
        </pc:sldMkLst>
      </pc:sldChg>
      <pc:sldChg chg="del">
        <pc:chgData name="Matthew Weber" userId="cb8fa425-774b-40a7-b0f2-d5b57e79fa6f" providerId="ADAL" clId="{6E6DA757-6AC9-43F6-9F18-5DB7752267B9}" dt="2024-07-01T19:30:05.531" v="232" actId="2696"/>
        <pc:sldMkLst>
          <pc:docMk/>
          <pc:sldMk cId="94366872" sldId="266"/>
        </pc:sldMkLst>
      </pc:sldChg>
      <pc:sldChg chg="del">
        <pc:chgData name="Matthew Weber" userId="cb8fa425-774b-40a7-b0f2-d5b57e79fa6f" providerId="ADAL" clId="{6E6DA757-6AC9-43F6-9F18-5DB7752267B9}" dt="2024-07-01T19:30:08.583" v="233" actId="2696"/>
        <pc:sldMkLst>
          <pc:docMk/>
          <pc:sldMk cId="1236306092" sldId="267"/>
        </pc:sldMkLst>
      </pc:sldChg>
    </pc:docChg>
  </pc:docChgLst>
  <pc:docChgLst>
    <pc:chgData name="Matthew Weber" userId="cb8fa425-774b-40a7-b0f2-d5b57e79fa6f" providerId="ADAL" clId="{14FA4E66-10D2-4CBE-AA21-2706E21A344A}"/>
    <pc:docChg chg="undo custSel addSld delSld modSld">
      <pc:chgData name="Matthew Weber" userId="cb8fa425-774b-40a7-b0f2-d5b57e79fa6f" providerId="ADAL" clId="{14FA4E66-10D2-4CBE-AA21-2706E21A344A}" dt="2024-07-05T15:31:13.292" v="427" actId="14100"/>
      <pc:docMkLst>
        <pc:docMk/>
      </pc:docMkLst>
      <pc:sldChg chg="modSp mod">
        <pc:chgData name="Matthew Weber" userId="cb8fa425-774b-40a7-b0f2-d5b57e79fa6f" providerId="ADAL" clId="{14FA4E66-10D2-4CBE-AA21-2706E21A344A}" dt="2024-07-02T15:35:00.361" v="206" actId="20577"/>
        <pc:sldMkLst>
          <pc:docMk/>
          <pc:sldMk cId="2932703518" sldId="256"/>
        </pc:sldMkLst>
        <pc:spChg chg="mod">
          <ac:chgData name="Matthew Weber" userId="cb8fa425-774b-40a7-b0f2-d5b57e79fa6f" providerId="ADAL" clId="{14FA4E66-10D2-4CBE-AA21-2706E21A344A}" dt="2024-07-02T15:34:47.488" v="204" actId="20577"/>
          <ac:spMkLst>
            <pc:docMk/>
            <pc:sldMk cId="2932703518" sldId="256"/>
            <ac:spMk id="2" creationId="{0988541B-C4D0-FD60-CEA4-610494902ED9}"/>
          </ac:spMkLst>
        </pc:spChg>
        <pc:spChg chg="mod">
          <ac:chgData name="Matthew Weber" userId="cb8fa425-774b-40a7-b0f2-d5b57e79fa6f" providerId="ADAL" clId="{14FA4E66-10D2-4CBE-AA21-2706E21A344A}" dt="2024-07-02T15:35:00.361" v="206" actId="20577"/>
          <ac:spMkLst>
            <pc:docMk/>
            <pc:sldMk cId="2932703518" sldId="256"/>
            <ac:spMk id="3" creationId="{A811F1A6-A382-AF76-0D86-809F875EE824}"/>
          </ac:spMkLst>
        </pc:spChg>
      </pc:sldChg>
      <pc:sldChg chg="addSp delSp modSp mod">
        <pc:chgData name="Matthew Weber" userId="cb8fa425-774b-40a7-b0f2-d5b57e79fa6f" providerId="ADAL" clId="{14FA4E66-10D2-4CBE-AA21-2706E21A344A}" dt="2024-07-02T15:42:07.851" v="240" actId="1076"/>
        <pc:sldMkLst>
          <pc:docMk/>
          <pc:sldMk cId="2923562659" sldId="257"/>
        </pc:sldMkLst>
        <pc:spChg chg="mod ord">
          <ac:chgData name="Matthew Weber" userId="cb8fa425-774b-40a7-b0f2-d5b57e79fa6f" providerId="ADAL" clId="{14FA4E66-10D2-4CBE-AA21-2706E21A344A}" dt="2024-07-02T15:42:07.851" v="240" actId="1076"/>
          <ac:spMkLst>
            <pc:docMk/>
            <pc:sldMk cId="2923562659" sldId="257"/>
            <ac:spMk id="3" creationId="{6F8127F2-A88E-3587-E460-6FD5C7F273C2}"/>
          </ac:spMkLst>
        </pc:spChg>
        <pc:spChg chg="del">
          <ac:chgData name="Matthew Weber" userId="cb8fa425-774b-40a7-b0f2-d5b57e79fa6f" providerId="ADAL" clId="{14FA4E66-10D2-4CBE-AA21-2706E21A344A}" dt="2024-07-02T15:21:10.523" v="92" actId="26606"/>
          <ac:spMkLst>
            <pc:docMk/>
            <pc:sldMk cId="2923562659" sldId="257"/>
            <ac:spMk id="1044" creationId="{79BB35BC-D5C2-4C8B-A22A-A71E6191913B}"/>
          </ac:spMkLst>
        </pc:spChg>
        <pc:spChg chg="add">
          <ac:chgData name="Matthew Weber" userId="cb8fa425-774b-40a7-b0f2-d5b57e79fa6f" providerId="ADAL" clId="{14FA4E66-10D2-4CBE-AA21-2706E21A344A}" dt="2024-07-02T15:21:10.523" v="92" actId="26606"/>
          <ac:spMkLst>
            <pc:docMk/>
            <pc:sldMk cId="2923562659" sldId="257"/>
            <ac:spMk id="1049" creationId="{79BB35BC-D5C2-4C8B-A22A-A71E6191913B}"/>
          </ac:spMkLst>
        </pc:spChg>
        <pc:picChg chg="del">
          <ac:chgData name="Matthew Weber" userId="cb8fa425-774b-40a7-b0f2-d5b57e79fa6f" providerId="ADAL" clId="{14FA4E66-10D2-4CBE-AA21-2706E21A344A}" dt="2024-07-02T15:20:44.413" v="90" actId="478"/>
          <ac:picMkLst>
            <pc:docMk/>
            <pc:sldMk cId="2923562659" sldId="257"/>
            <ac:picMk id="4" creationId="{E3076670-0BAF-DD3D-109F-4069E1A18942}"/>
          </ac:picMkLst>
        </pc:picChg>
        <pc:picChg chg="add del mod">
          <ac:chgData name="Matthew Weber" userId="cb8fa425-774b-40a7-b0f2-d5b57e79fa6f" providerId="ADAL" clId="{14FA4E66-10D2-4CBE-AA21-2706E21A344A}" dt="2024-07-02T15:39:26.917" v="207" actId="478"/>
          <ac:picMkLst>
            <pc:docMk/>
            <pc:sldMk cId="2923562659" sldId="257"/>
            <ac:picMk id="1026" creationId="{FF2565D0-4F0D-1202-6C78-ABB6AB4B735B}"/>
          </ac:picMkLst>
        </pc:picChg>
      </pc:sldChg>
      <pc:sldChg chg="addSp delSp modSp mod">
        <pc:chgData name="Matthew Weber" userId="cb8fa425-774b-40a7-b0f2-d5b57e79fa6f" providerId="ADAL" clId="{14FA4E66-10D2-4CBE-AA21-2706E21A344A}" dt="2024-07-02T15:42:46.372" v="248" actId="14100"/>
        <pc:sldMkLst>
          <pc:docMk/>
          <pc:sldMk cId="754623724" sldId="258"/>
        </pc:sldMkLst>
        <pc:spChg chg="del mod">
          <ac:chgData name="Matthew Weber" userId="cb8fa425-774b-40a7-b0f2-d5b57e79fa6f" providerId="ADAL" clId="{14FA4E66-10D2-4CBE-AA21-2706E21A344A}" dt="2024-07-02T15:42:16.496" v="242" actId="478"/>
          <ac:spMkLst>
            <pc:docMk/>
            <pc:sldMk cId="754623724" sldId="258"/>
            <ac:spMk id="2" creationId="{51C08503-DA61-147C-F172-6AB2F4E1D578}"/>
          </ac:spMkLst>
        </pc:spChg>
        <pc:spChg chg="del mod">
          <ac:chgData name="Matthew Weber" userId="cb8fa425-774b-40a7-b0f2-d5b57e79fa6f" providerId="ADAL" clId="{14FA4E66-10D2-4CBE-AA21-2706E21A344A}" dt="2024-07-02T15:42:18.855" v="243" actId="478"/>
          <ac:spMkLst>
            <pc:docMk/>
            <pc:sldMk cId="754623724" sldId="258"/>
            <ac:spMk id="3" creationId="{8F4C1733-6E4C-D12A-B536-419328C4EDAA}"/>
          </ac:spMkLst>
        </pc:spChg>
        <pc:spChg chg="add mod">
          <ac:chgData name="Matthew Weber" userId="cb8fa425-774b-40a7-b0f2-d5b57e79fa6f" providerId="ADAL" clId="{14FA4E66-10D2-4CBE-AA21-2706E21A344A}" dt="2024-07-02T15:24:54.463" v="119"/>
          <ac:spMkLst>
            <pc:docMk/>
            <pc:sldMk cId="754623724" sldId="258"/>
            <ac:spMk id="6" creationId="{D68DE267-B8B0-87A2-28AA-45CA9021E45D}"/>
          </ac:spMkLst>
        </pc:spChg>
        <pc:spChg chg="add del mod">
          <ac:chgData name="Matthew Weber" userId="cb8fa425-774b-40a7-b0f2-d5b57e79fa6f" providerId="ADAL" clId="{14FA4E66-10D2-4CBE-AA21-2706E21A344A}" dt="2024-07-02T15:42:23.263" v="245" actId="478"/>
          <ac:spMkLst>
            <pc:docMk/>
            <pc:sldMk cId="754623724" sldId="258"/>
            <ac:spMk id="8" creationId="{8D4F1F7D-DE2A-6F68-C066-07877D6BD0C3}"/>
          </ac:spMkLst>
        </pc:spChg>
        <pc:spChg chg="add del mod">
          <ac:chgData name="Matthew Weber" userId="cb8fa425-774b-40a7-b0f2-d5b57e79fa6f" providerId="ADAL" clId="{14FA4E66-10D2-4CBE-AA21-2706E21A344A}" dt="2024-07-02T15:42:21.074" v="244" actId="478"/>
          <ac:spMkLst>
            <pc:docMk/>
            <pc:sldMk cId="754623724" sldId="258"/>
            <ac:spMk id="10" creationId="{4F104C41-40CB-E103-B805-1BB3112A9949}"/>
          </ac:spMkLst>
        </pc:spChg>
        <pc:spChg chg="del">
          <ac:chgData name="Matthew Weber" userId="cb8fa425-774b-40a7-b0f2-d5b57e79fa6f" providerId="ADAL" clId="{14FA4E66-10D2-4CBE-AA21-2706E21A344A}" dt="2024-07-02T15:25:05.907" v="123" actId="26606"/>
          <ac:spMkLst>
            <pc:docMk/>
            <pc:sldMk cId="754623724" sldId="258"/>
            <ac:spMk id="11" creationId="{0E3596DD-156A-473E-9BB3-C6A29F7574E9}"/>
          </ac:spMkLst>
        </pc:spChg>
        <pc:spChg chg="del">
          <ac:chgData name="Matthew Weber" userId="cb8fa425-774b-40a7-b0f2-d5b57e79fa6f" providerId="ADAL" clId="{14FA4E66-10D2-4CBE-AA21-2706E21A344A}" dt="2024-07-02T15:25:05.907" v="123" actId="26606"/>
          <ac:spMkLst>
            <pc:docMk/>
            <pc:sldMk cId="754623724" sldId="258"/>
            <ac:spMk id="13" creationId="{2C46C4D6-C474-4E92-B52E-944C1118F7B6}"/>
          </ac:spMkLst>
        </pc:spChg>
        <pc:spChg chg="add">
          <ac:chgData name="Matthew Weber" userId="cb8fa425-774b-40a7-b0f2-d5b57e79fa6f" providerId="ADAL" clId="{14FA4E66-10D2-4CBE-AA21-2706E21A344A}" dt="2024-07-02T15:25:05.907" v="123" actId="26606"/>
          <ac:spMkLst>
            <pc:docMk/>
            <pc:sldMk cId="754623724" sldId="258"/>
            <ac:spMk id="20" creationId="{2C46C4D6-C474-4E92-B52E-944C1118F7B6}"/>
          </ac:spMkLst>
        </pc:spChg>
        <pc:spChg chg="add">
          <ac:chgData name="Matthew Weber" userId="cb8fa425-774b-40a7-b0f2-d5b57e79fa6f" providerId="ADAL" clId="{14FA4E66-10D2-4CBE-AA21-2706E21A344A}" dt="2024-07-02T15:25:05.907" v="123" actId="26606"/>
          <ac:spMkLst>
            <pc:docMk/>
            <pc:sldMk cId="754623724" sldId="258"/>
            <ac:spMk id="21" creationId="{0E3596DD-156A-473E-9BB3-C6A29F7574E9}"/>
          </ac:spMkLst>
        </pc:spChg>
        <pc:grpChg chg="add del mod">
          <ac:chgData name="Matthew Weber" userId="cb8fa425-774b-40a7-b0f2-d5b57e79fa6f" providerId="ADAL" clId="{14FA4E66-10D2-4CBE-AA21-2706E21A344A}" dt="2024-07-02T15:42:14.011" v="241" actId="478"/>
          <ac:grpSpMkLst>
            <pc:docMk/>
            <pc:sldMk cId="754623724" sldId="258"/>
            <ac:grpSpMk id="4" creationId="{2DBEC367-AAE3-E307-D48C-809B5AA93FA7}"/>
          </ac:grpSpMkLst>
        </pc:grpChg>
        <pc:picChg chg="add mod">
          <ac:chgData name="Matthew Weber" userId="cb8fa425-774b-40a7-b0f2-d5b57e79fa6f" providerId="ADAL" clId="{14FA4E66-10D2-4CBE-AA21-2706E21A344A}" dt="2024-07-02T15:24:54.463" v="119"/>
          <ac:picMkLst>
            <pc:docMk/>
            <pc:sldMk cId="754623724" sldId="258"/>
            <ac:picMk id="5" creationId="{FECA9E52-0178-8A79-825E-3F08395DA8BC}"/>
          </ac:picMkLst>
        </pc:picChg>
        <pc:picChg chg="add mod">
          <ac:chgData name="Matthew Weber" userId="cb8fa425-774b-40a7-b0f2-d5b57e79fa6f" providerId="ADAL" clId="{14FA4E66-10D2-4CBE-AA21-2706E21A344A}" dt="2024-07-02T15:42:46.372" v="248" actId="14100"/>
          <ac:picMkLst>
            <pc:docMk/>
            <pc:sldMk cId="754623724" sldId="258"/>
            <ac:picMk id="12" creationId="{BA8A891E-F11A-2094-8EFC-CE1FA6685AB6}"/>
          </ac:picMkLst>
        </pc:picChg>
      </pc:sldChg>
      <pc:sldChg chg="addSp delSp modSp mod">
        <pc:chgData name="Matthew Weber" userId="cb8fa425-774b-40a7-b0f2-d5b57e79fa6f" providerId="ADAL" clId="{14FA4E66-10D2-4CBE-AA21-2706E21A344A}" dt="2024-07-02T15:43:24.256" v="256" actId="14100"/>
        <pc:sldMkLst>
          <pc:docMk/>
          <pc:sldMk cId="4169116557" sldId="259"/>
        </pc:sldMkLst>
        <pc:spChg chg="del mod ord">
          <ac:chgData name="Matthew Weber" userId="cb8fa425-774b-40a7-b0f2-d5b57e79fa6f" providerId="ADAL" clId="{14FA4E66-10D2-4CBE-AA21-2706E21A344A}" dt="2024-07-02T15:42:51.967" v="249" actId="478"/>
          <ac:spMkLst>
            <pc:docMk/>
            <pc:sldMk cId="4169116557" sldId="259"/>
            <ac:spMk id="2" creationId="{51C08503-DA61-147C-F172-6AB2F4E1D578}"/>
          </ac:spMkLst>
        </pc:spChg>
        <pc:spChg chg="del mod">
          <ac:chgData name="Matthew Weber" userId="cb8fa425-774b-40a7-b0f2-d5b57e79fa6f" providerId="ADAL" clId="{14FA4E66-10D2-4CBE-AA21-2706E21A344A}" dt="2024-07-02T15:42:54.614" v="250" actId="478"/>
          <ac:spMkLst>
            <pc:docMk/>
            <pc:sldMk cId="4169116557" sldId="259"/>
            <ac:spMk id="3" creationId="{8F4C1733-6E4C-D12A-B536-419328C4EDAA}"/>
          </ac:spMkLst>
        </pc:spChg>
        <pc:spChg chg="add mod">
          <ac:chgData name="Matthew Weber" userId="cb8fa425-774b-40a7-b0f2-d5b57e79fa6f" providerId="ADAL" clId="{14FA4E66-10D2-4CBE-AA21-2706E21A344A}" dt="2024-07-02T15:27:07.043" v="154" actId="164"/>
          <ac:spMkLst>
            <pc:docMk/>
            <pc:sldMk cId="4169116557" sldId="259"/>
            <ac:spMk id="5" creationId="{F22356CA-4689-8A93-FFE8-37C6F5C3A891}"/>
          </ac:spMkLst>
        </pc:spChg>
        <pc:spChg chg="add del mod">
          <ac:chgData name="Matthew Weber" userId="cb8fa425-774b-40a7-b0f2-d5b57e79fa6f" providerId="ADAL" clId="{14FA4E66-10D2-4CBE-AA21-2706E21A344A}" dt="2024-07-02T15:42:58.713" v="252" actId="478"/>
          <ac:spMkLst>
            <pc:docMk/>
            <pc:sldMk cId="4169116557" sldId="259"/>
            <ac:spMk id="11" creationId="{B57E8C07-247C-A402-AA9E-75F2878F79AE}"/>
          </ac:spMkLst>
        </pc:spChg>
        <pc:spChg chg="add del mod">
          <ac:chgData name="Matthew Weber" userId="cb8fa425-774b-40a7-b0f2-d5b57e79fa6f" providerId="ADAL" clId="{14FA4E66-10D2-4CBE-AA21-2706E21A344A}" dt="2024-07-02T15:42:56.766" v="251" actId="478"/>
          <ac:spMkLst>
            <pc:docMk/>
            <pc:sldMk cId="4169116557" sldId="259"/>
            <ac:spMk id="13" creationId="{43F90C5E-0BA3-2CA4-5825-95AD29CFAEF5}"/>
          </ac:spMkLst>
        </pc:spChg>
        <pc:spChg chg="mod">
          <ac:chgData name="Matthew Weber" userId="cb8fa425-774b-40a7-b0f2-d5b57e79fa6f" providerId="ADAL" clId="{14FA4E66-10D2-4CBE-AA21-2706E21A344A}" dt="2024-07-02T15:26:54.325" v="152" actId="26606"/>
          <ac:spMkLst>
            <pc:docMk/>
            <pc:sldMk cId="4169116557" sldId="259"/>
            <ac:spMk id="3107" creationId="{0E3596DD-156A-473E-9BB3-C6A29F7574E9}"/>
          </ac:spMkLst>
        </pc:spChg>
        <pc:spChg chg="mod">
          <ac:chgData name="Matthew Weber" userId="cb8fa425-774b-40a7-b0f2-d5b57e79fa6f" providerId="ADAL" clId="{14FA4E66-10D2-4CBE-AA21-2706E21A344A}" dt="2024-07-02T15:26:54.325" v="152" actId="26606"/>
          <ac:spMkLst>
            <pc:docMk/>
            <pc:sldMk cId="4169116557" sldId="259"/>
            <ac:spMk id="3109" creationId="{2C46C4D6-C474-4E92-B52E-944C1118F7B6}"/>
          </ac:spMkLst>
        </pc:spChg>
        <pc:spChg chg="add del">
          <ac:chgData name="Matthew Weber" userId="cb8fa425-774b-40a7-b0f2-d5b57e79fa6f" providerId="ADAL" clId="{14FA4E66-10D2-4CBE-AA21-2706E21A344A}" dt="2024-07-02T15:26:54.325" v="152" actId="26606"/>
          <ac:spMkLst>
            <pc:docMk/>
            <pc:sldMk cId="4169116557" sldId="259"/>
            <ac:spMk id="3114" creationId="{BACC6370-2D7E-4714-9D71-7542949D7D5D}"/>
          </ac:spMkLst>
        </pc:spChg>
        <pc:spChg chg="add del">
          <ac:chgData name="Matthew Weber" userId="cb8fa425-774b-40a7-b0f2-d5b57e79fa6f" providerId="ADAL" clId="{14FA4E66-10D2-4CBE-AA21-2706E21A344A}" dt="2024-07-02T15:26:54.325" v="152" actId="26606"/>
          <ac:spMkLst>
            <pc:docMk/>
            <pc:sldMk cId="4169116557" sldId="259"/>
            <ac:spMk id="3116" creationId="{F68B3F68-107C-434F-AA38-110D5EA91B85}"/>
          </ac:spMkLst>
        </pc:spChg>
        <pc:spChg chg="add del">
          <ac:chgData name="Matthew Weber" userId="cb8fa425-774b-40a7-b0f2-d5b57e79fa6f" providerId="ADAL" clId="{14FA4E66-10D2-4CBE-AA21-2706E21A344A}" dt="2024-07-02T15:26:54.325" v="152" actId="26606"/>
          <ac:spMkLst>
            <pc:docMk/>
            <pc:sldMk cId="4169116557" sldId="259"/>
            <ac:spMk id="3118" creationId="{AAD0DBB9-1A4B-4391-81D4-CB19F9AB918A}"/>
          </ac:spMkLst>
        </pc:spChg>
        <pc:spChg chg="add del">
          <ac:chgData name="Matthew Weber" userId="cb8fa425-774b-40a7-b0f2-d5b57e79fa6f" providerId="ADAL" clId="{14FA4E66-10D2-4CBE-AA21-2706E21A344A}" dt="2024-07-02T15:26:54.325" v="152" actId="26606"/>
          <ac:spMkLst>
            <pc:docMk/>
            <pc:sldMk cId="4169116557" sldId="259"/>
            <ac:spMk id="3120" creationId="{063BBA22-50EA-4C4D-BE05-F1CE4E63AA56}"/>
          </ac:spMkLst>
        </pc:spChg>
        <pc:grpChg chg="add del mod">
          <ac:chgData name="Matthew Weber" userId="cb8fa425-774b-40a7-b0f2-d5b57e79fa6f" providerId="ADAL" clId="{14FA4E66-10D2-4CBE-AA21-2706E21A344A}" dt="2024-07-02T15:43:00.064" v="253" actId="478"/>
          <ac:grpSpMkLst>
            <pc:docMk/>
            <pc:sldMk cId="4169116557" sldId="259"/>
            <ac:grpSpMk id="6" creationId="{CAD64E78-361E-DD0C-4A07-25EFA136059C}"/>
          </ac:grpSpMkLst>
        </pc:grpChg>
        <pc:grpChg chg="del">
          <ac:chgData name="Matthew Weber" userId="cb8fa425-774b-40a7-b0f2-d5b57e79fa6f" providerId="ADAL" clId="{14FA4E66-10D2-4CBE-AA21-2706E21A344A}" dt="2024-07-02T15:26:23.340" v="138" actId="478"/>
          <ac:grpSpMkLst>
            <pc:docMk/>
            <pc:sldMk cId="4169116557" sldId="259"/>
            <ac:grpSpMk id="7" creationId="{35010948-3A45-F26C-696D-025D924755B7}"/>
          </ac:grpSpMkLst>
        </pc:grpChg>
        <pc:picChg chg="add mod">
          <ac:chgData name="Matthew Weber" userId="cb8fa425-774b-40a7-b0f2-d5b57e79fa6f" providerId="ADAL" clId="{14FA4E66-10D2-4CBE-AA21-2706E21A344A}" dt="2024-07-02T15:27:07.043" v="154" actId="164"/>
          <ac:picMkLst>
            <pc:docMk/>
            <pc:sldMk cId="4169116557" sldId="259"/>
            <ac:picMk id="4" creationId="{2E6C6B2F-B247-4FC6-A3CD-689E9407DF8F}"/>
          </ac:picMkLst>
        </pc:picChg>
        <pc:picChg chg="add mod">
          <ac:chgData name="Matthew Weber" userId="cb8fa425-774b-40a7-b0f2-d5b57e79fa6f" providerId="ADAL" clId="{14FA4E66-10D2-4CBE-AA21-2706E21A344A}" dt="2024-07-02T15:43:24.256" v="256" actId="14100"/>
          <ac:picMkLst>
            <pc:docMk/>
            <pc:sldMk cId="4169116557" sldId="259"/>
            <ac:picMk id="14" creationId="{56395C18-91A2-2DE6-880B-26D724BFD3DA}"/>
          </ac:picMkLst>
        </pc:picChg>
      </pc:sldChg>
      <pc:sldChg chg="addSp delSp modSp mod">
        <pc:chgData name="Matthew Weber" userId="cb8fa425-774b-40a7-b0f2-d5b57e79fa6f" providerId="ADAL" clId="{14FA4E66-10D2-4CBE-AA21-2706E21A344A}" dt="2024-07-02T15:44:10.541" v="264" actId="14100"/>
        <pc:sldMkLst>
          <pc:docMk/>
          <pc:sldMk cId="2846251533" sldId="260"/>
        </pc:sldMkLst>
        <pc:spChg chg="del">
          <ac:chgData name="Matthew Weber" userId="cb8fa425-774b-40a7-b0f2-d5b57e79fa6f" providerId="ADAL" clId="{14FA4E66-10D2-4CBE-AA21-2706E21A344A}" dt="2024-07-02T15:43:30.240" v="257" actId="478"/>
          <ac:spMkLst>
            <pc:docMk/>
            <pc:sldMk cId="2846251533" sldId="260"/>
            <ac:spMk id="2" creationId="{51C08503-DA61-147C-F172-6AB2F4E1D578}"/>
          </ac:spMkLst>
        </pc:spChg>
        <pc:spChg chg="del mod">
          <ac:chgData name="Matthew Weber" userId="cb8fa425-774b-40a7-b0f2-d5b57e79fa6f" providerId="ADAL" clId="{14FA4E66-10D2-4CBE-AA21-2706E21A344A}" dt="2024-07-02T15:43:32.465" v="258" actId="478"/>
          <ac:spMkLst>
            <pc:docMk/>
            <pc:sldMk cId="2846251533" sldId="260"/>
            <ac:spMk id="3" creationId="{8F4C1733-6E4C-D12A-B536-419328C4EDAA}"/>
          </ac:spMkLst>
        </pc:spChg>
        <pc:spChg chg="add mod">
          <ac:chgData name="Matthew Weber" userId="cb8fa425-774b-40a7-b0f2-d5b57e79fa6f" providerId="ADAL" clId="{14FA4E66-10D2-4CBE-AA21-2706E21A344A}" dt="2024-07-02T15:29:56.453" v="158"/>
          <ac:spMkLst>
            <pc:docMk/>
            <pc:sldMk cId="2846251533" sldId="260"/>
            <ac:spMk id="6" creationId="{5A611265-5459-A3B8-232F-9B43EB39A0E2}"/>
          </ac:spMkLst>
        </pc:spChg>
        <pc:spChg chg="add mod">
          <ac:chgData name="Matthew Weber" userId="cb8fa425-774b-40a7-b0f2-d5b57e79fa6f" providerId="ADAL" clId="{14FA4E66-10D2-4CBE-AA21-2706E21A344A}" dt="2024-07-02T15:30:18.836" v="165" actId="1076"/>
          <ac:spMkLst>
            <pc:docMk/>
            <pc:sldMk cId="2846251533" sldId="260"/>
            <ac:spMk id="10" creationId="{84370E20-10D2-5193-B76F-49A34256D560}"/>
          </ac:spMkLst>
        </pc:spChg>
        <pc:spChg chg="add del mod">
          <ac:chgData name="Matthew Weber" userId="cb8fa425-774b-40a7-b0f2-d5b57e79fa6f" providerId="ADAL" clId="{14FA4E66-10D2-4CBE-AA21-2706E21A344A}" dt="2024-07-02T15:43:36.244" v="260" actId="478"/>
          <ac:spMkLst>
            <pc:docMk/>
            <pc:sldMk cId="2846251533" sldId="260"/>
            <ac:spMk id="12" creationId="{9073663E-57A2-AE82-0085-900CB9867710}"/>
          </ac:spMkLst>
        </pc:spChg>
        <pc:spChg chg="add del mod">
          <ac:chgData name="Matthew Weber" userId="cb8fa425-774b-40a7-b0f2-d5b57e79fa6f" providerId="ADAL" clId="{14FA4E66-10D2-4CBE-AA21-2706E21A344A}" dt="2024-07-02T15:43:34.477" v="259" actId="478"/>
          <ac:spMkLst>
            <pc:docMk/>
            <pc:sldMk cId="2846251533" sldId="260"/>
            <ac:spMk id="14" creationId="{DF2301E1-E3BA-DDA6-0CBF-341848AF1B47}"/>
          </ac:spMkLst>
        </pc:spChg>
        <pc:grpChg chg="add del mod">
          <ac:chgData name="Matthew Weber" userId="cb8fa425-774b-40a7-b0f2-d5b57e79fa6f" providerId="ADAL" clId="{14FA4E66-10D2-4CBE-AA21-2706E21A344A}" dt="2024-07-02T15:43:37.462" v="261" actId="478"/>
          <ac:grpSpMkLst>
            <pc:docMk/>
            <pc:sldMk cId="2846251533" sldId="260"/>
            <ac:grpSpMk id="4" creationId="{0EEF5238-E006-6251-F8F2-A919218C06EA}"/>
          </ac:grpSpMkLst>
        </pc:grpChg>
        <pc:grpChg chg="del">
          <ac:chgData name="Matthew Weber" userId="cb8fa425-774b-40a7-b0f2-d5b57e79fa6f" providerId="ADAL" clId="{14FA4E66-10D2-4CBE-AA21-2706E21A344A}" dt="2024-07-02T15:29:50.584" v="157" actId="478"/>
          <ac:grpSpMkLst>
            <pc:docMk/>
            <pc:sldMk cId="2846251533" sldId="260"/>
            <ac:grpSpMk id="7" creationId="{1F815B1C-9F82-F635-81A2-E53B34D803D2}"/>
          </ac:grpSpMkLst>
        </pc:grpChg>
        <pc:picChg chg="add mod">
          <ac:chgData name="Matthew Weber" userId="cb8fa425-774b-40a7-b0f2-d5b57e79fa6f" providerId="ADAL" clId="{14FA4E66-10D2-4CBE-AA21-2706E21A344A}" dt="2024-07-02T15:29:56.453" v="158"/>
          <ac:picMkLst>
            <pc:docMk/>
            <pc:sldMk cId="2846251533" sldId="260"/>
            <ac:picMk id="5" creationId="{A9DCA08C-BD5B-96B9-825E-82DAE0F1276C}"/>
          </ac:picMkLst>
        </pc:picChg>
        <pc:picChg chg="add mod">
          <ac:chgData name="Matthew Weber" userId="cb8fa425-774b-40a7-b0f2-d5b57e79fa6f" providerId="ADAL" clId="{14FA4E66-10D2-4CBE-AA21-2706E21A344A}" dt="2024-07-02T15:44:10.541" v="264" actId="14100"/>
          <ac:picMkLst>
            <pc:docMk/>
            <pc:sldMk cId="2846251533" sldId="260"/>
            <ac:picMk id="15" creationId="{61D3E84F-C946-371D-3AE1-A396637892F7}"/>
          </ac:picMkLst>
        </pc:picChg>
      </pc:sldChg>
      <pc:sldChg chg="del">
        <pc:chgData name="Matthew Weber" userId="cb8fa425-774b-40a7-b0f2-d5b57e79fa6f" providerId="ADAL" clId="{14FA4E66-10D2-4CBE-AA21-2706E21A344A}" dt="2024-07-02T15:31:16.735" v="173" actId="2696"/>
        <pc:sldMkLst>
          <pc:docMk/>
          <pc:sldMk cId="2595567678" sldId="261"/>
        </pc:sldMkLst>
      </pc:sldChg>
      <pc:sldChg chg="addSp delSp modSp new mod">
        <pc:chgData name="Matthew Weber" userId="cb8fa425-774b-40a7-b0f2-d5b57e79fa6f" providerId="ADAL" clId="{14FA4E66-10D2-4CBE-AA21-2706E21A344A}" dt="2024-07-02T15:44:40.670" v="270" actId="14100"/>
        <pc:sldMkLst>
          <pc:docMk/>
          <pc:sldMk cId="3476901821" sldId="261"/>
        </pc:sldMkLst>
        <pc:spChg chg="del">
          <ac:chgData name="Matthew Weber" userId="cb8fa425-774b-40a7-b0f2-d5b57e79fa6f" providerId="ADAL" clId="{14FA4E66-10D2-4CBE-AA21-2706E21A344A}" dt="2024-07-02T15:44:18.931" v="267" actId="478"/>
          <ac:spMkLst>
            <pc:docMk/>
            <pc:sldMk cId="3476901821" sldId="261"/>
            <ac:spMk id="2" creationId="{5498FBAE-B2D4-0270-30B5-CBE376CDB02E}"/>
          </ac:spMkLst>
        </pc:spChg>
        <pc:spChg chg="del">
          <ac:chgData name="Matthew Weber" userId="cb8fa425-774b-40a7-b0f2-d5b57e79fa6f" providerId="ADAL" clId="{14FA4E66-10D2-4CBE-AA21-2706E21A344A}" dt="2024-07-02T15:44:16.117" v="266" actId="478"/>
          <ac:spMkLst>
            <pc:docMk/>
            <pc:sldMk cId="3476901821" sldId="261"/>
            <ac:spMk id="3" creationId="{3FA953CD-EEA7-CEA0-98A6-9540FD2683DD}"/>
          </ac:spMkLst>
        </pc:spChg>
        <pc:picChg chg="add mod">
          <ac:chgData name="Matthew Weber" userId="cb8fa425-774b-40a7-b0f2-d5b57e79fa6f" providerId="ADAL" clId="{14FA4E66-10D2-4CBE-AA21-2706E21A344A}" dt="2024-07-02T15:44:40.670" v="270" actId="14100"/>
          <ac:picMkLst>
            <pc:docMk/>
            <pc:sldMk cId="3476901821" sldId="261"/>
            <ac:picMk id="4" creationId="{2F2529B4-BA8B-17A4-6EF8-4F2501E738B8}"/>
          </ac:picMkLst>
        </pc:picChg>
      </pc:sldChg>
      <pc:sldChg chg="addSp delSp modSp new mod">
        <pc:chgData name="Matthew Weber" userId="cb8fa425-774b-40a7-b0f2-d5b57e79fa6f" providerId="ADAL" clId="{14FA4E66-10D2-4CBE-AA21-2706E21A344A}" dt="2024-07-02T15:46:29.701" v="285" actId="1076"/>
        <pc:sldMkLst>
          <pc:docMk/>
          <pc:sldMk cId="1551215105" sldId="262"/>
        </pc:sldMkLst>
        <pc:spChg chg="del">
          <ac:chgData name="Matthew Weber" userId="cb8fa425-774b-40a7-b0f2-d5b57e79fa6f" providerId="ADAL" clId="{14FA4E66-10D2-4CBE-AA21-2706E21A344A}" dt="2024-07-02T15:45:17.566" v="272" actId="478"/>
          <ac:spMkLst>
            <pc:docMk/>
            <pc:sldMk cId="1551215105" sldId="262"/>
            <ac:spMk id="2" creationId="{A0C7CB4F-A207-4A18-D97B-CB666F767B01}"/>
          </ac:spMkLst>
        </pc:spChg>
        <pc:spChg chg="del">
          <ac:chgData name="Matthew Weber" userId="cb8fa425-774b-40a7-b0f2-d5b57e79fa6f" providerId="ADAL" clId="{14FA4E66-10D2-4CBE-AA21-2706E21A344A}" dt="2024-07-02T15:45:18.859" v="273" actId="478"/>
          <ac:spMkLst>
            <pc:docMk/>
            <pc:sldMk cId="1551215105" sldId="262"/>
            <ac:spMk id="3" creationId="{6112E99D-30AB-776C-E2C3-CCF39D73B063}"/>
          </ac:spMkLst>
        </pc:spChg>
        <pc:spChg chg="add mod">
          <ac:chgData name="Matthew Weber" userId="cb8fa425-774b-40a7-b0f2-d5b57e79fa6f" providerId="ADAL" clId="{14FA4E66-10D2-4CBE-AA21-2706E21A344A}" dt="2024-07-02T15:46:29.701" v="285" actId="1076"/>
          <ac:spMkLst>
            <pc:docMk/>
            <pc:sldMk cId="1551215105" sldId="262"/>
            <ac:spMk id="4" creationId="{D2AD6E42-6EEC-06D7-7DAE-CD62FEBC6A90}"/>
          </ac:spMkLst>
        </pc:spChg>
      </pc:sldChg>
      <pc:sldChg chg="del">
        <pc:chgData name="Matthew Weber" userId="cb8fa425-774b-40a7-b0f2-d5b57e79fa6f" providerId="ADAL" clId="{14FA4E66-10D2-4CBE-AA21-2706E21A344A}" dt="2024-07-02T15:31:20.227" v="174" actId="2696"/>
        <pc:sldMkLst>
          <pc:docMk/>
          <pc:sldMk cId="3183407483" sldId="262"/>
        </pc:sldMkLst>
      </pc:sldChg>
      <pc:sldChg chg="del">
        <pc:chgData name="Matthew Weber" userId="cb8fa425-774b-40a7-b0f2-d5b57e79fa6f" providerId="ADAL" clId="{14FA4E66-10D2-4CBE-AA21-2706E21A344A}" dt="2024-07-02T15:31:23.969" v="175" actId="2696"/>
        <pc:sldMkLst>
          <pc:docMk/>
          <pc:sldMk cId="1355892443" sldId="263"/>
        </pc:sldMkLst>
      </pc:sldChg>
      <pc:sldChg chg="addSp delSp modSp new mod">
        <pc:chgData name="Matthew Weber" userId="cb8fa425-774b-40a7-b0f2-d5b57e79fa6f" providerId="ADAL" clId="{14FA4E66-10D2-4CBE-AA21-2706E21A344A}" dt="2024-07-02T15:46:00.273" v="280" actId="14100"/>
        <pc:sldMkLst>
          <pc:docMk/>
          <pc:sldMk cId="2525082367" sldId="263"/>
        </pc:sldMkLst>
        <pc:spChg chg="del">
          <ac:chgData name="Matthew Weber" userId="cb8fa425-774b-40a7-b0f2-d5b57e79fa6f" providerId="ADAL" clId="{14FA4E66-10D2-4CBE-AA21-2706E21A344A}" dt="2024-07-02T15:45:47.391" v="277" actId="478"/>
          <ac:spMkLst>
            <pc:docMk/>
            <pc:sldMk cId="2525082367" sldId="263"/>
            <ac:spMk id="2" creationId="{5BA1B3EC-C7EE-089D-B902-5E668C3464BE}"/>
          </ac:spMkLst>
        </pc:spChg>
        <pc:spChg chg="del">
          <ac:chgData name="Matthew Weber" userId="cb8fa425-774b-40a7-b0f2-d5b57e79fa6f" providerId="ADAL" clId="{14FA4E66-10D2-4CBE-AA21-2706E21A344A}" dt="2024-07-02T15:45:45.766" v="276" actId="478"/>
          <ac:spMkLst>
            <pc:docMk/>
            <pc:sldMk cId="2525082367" sldId="263"/>
            <ac:spMk id="3" creationId="{0AF001D0-F36D-88F2-152C-D1C57A12A24A}"/>
          </ac:spMkLst>
        </pc:spChg>
        <pc:picChg chg="add mod">
          <ac:chgData name="Matthew Weber" userId="cb8fa425-774b-40a7-b0f2-d5b57e79fa6f" providerId="ADAL" clId="{14FA4E66-10D2-4CBE-AA21-2706E21A344A}" dt="2024-07-02T15:46:00.273" v="280" actId="14100"/>
          <ac:picMkLst>
            <pc:docMk/>
            <pc:sldMk cId="2525082367" sldId="263"/>
            <ac:picMk id="4" creationId="{51B1451E-8746-EAAD-72EB-B779B540A804}"/>
          </ac:picMkLst>
        </pc:picChg>
      </pc:sldChg>
      <pc:sldChg chg="addSp delSp modSp new mod">
        <pc:chgData name="Matthew Weber" userId="cb8fa425-774b-40a7-b0f2-d5b57e79fa6f" providerId="ADAL" clId="{14FA4E66-10D2-4CBE-AA21-2706E21A344A}" dt="2024-07-02T15:46:59.589" v="291" actId="14100"/>
        <pc:sldMkLst>
          <pc:docMk/>
          <pc:sldMk cId="767428763" sldId="264"/>
        </pc:sldMkLst>
        <pc:spChg chg="del">
          <ac:chgData name="Matthew Weber" userId="cb8fa425-774b-40a7-b0f2-d5b57e79fa6f" providerId="ADAL" clId="{14FA4E66-10D2-4CBE-AA21-2706E21A344A}" dt="2024-07-02T15:46:38.556" v="288" actId="478"/>
          <ac:spMkLst>
            <pc:docMk/>
            <pc:sldMk cId="767428763" sldId="264"/>
            <ac:spMk id="2" creationId="{9E06AA6B-78DB-9FBE-4F8B-04A2C141F5C9}"/>
          </ac:spMkLst>
        </pc:spChg>
        <pc:spChg chg="del">
          <ac:chgData name="Matthew Weber" userId="cb8fa425-774b-40a7-b0f2-d5b57e79fa6f" providerId="ADAL" clId="{14FA4E66-10D2-4CBE-AA21-2706E21A344A}" dt="2024-07-02T15:46:37.306" v="287" actId="478"/>
          <ac:spMkLst>
            <pc:docMk/>
            <pc:sldMk cId="767428763" sldId="264"/>
            <ac:spMk id="3" creationId="{0030B430-02BC-B024-474F-905280F22833}"/>
          </ac:spMkLst>
        </pc:spChg>
        <pc:picChg chg="add mod">
          <ac:chgData name="Matthew Weber" userId="cb8fa425-774b-40a7-b0f2-d5b57e79fa6f" providerId="ADAL" clId="{14FA4E66-10D2-4CBE-AA21-2706E21A344A}" dt="2024-07-02T15:46:59.589" v="291" actId="14100"/>
          <ac:picMkLst>
            <pc:docMk/>
            <pc:sldMk cId="767428763" sldId="264"/>
            <ac:picMk id="4" creationId="{E3693F05-3946-C5C2-DBFA-E64008F83B31}"/>
          </ac:picMkLst>
        </pc:picChg>
      </pc:sldChg>
      <pc:sldChg chg="del">
        <pc:chgData name="Matthew Weber" userId="cb8fa425-774b-40a7-b0f2-d5b57e79fa6f" providerId="ADAL" clId="{14FA4E66-10D2-4CBE-AA21-2706E21A344A}" dt="2024-07-02T15:31:26.395" v="176" actId="2696"/>
        <pc:sldMkLst>
          <pc:docMk/>
          <pc:sldMk cId="1147741241" sldId="264"/>
        </pc:sldMkLst>
      </pc:sldChg>
      <pc:sldChg chg="addSp delSp modSp new mod">
        <pc:chgData name="Matthew Weber" userId="cb8fa425-774b-40a7-b0f2-d5b57e79fa6f" providerId="ADAL" clId="{14FA4E66-10D2-4CBE-AA21-2706E21A344A}" dt="2024-07-02T15:47:29.288" v="297" actId="14100"/>
        <pc:sldMkLst>
          <pc:docMk/>
          <pc:sldMk cId="418258399" sldId="265"/>
        </pc:sldMkLst>
        <pc:spChg chg="del">
          <ac:chgData name="Matthew Weber" userId="cb8fa425-774b-40a7-b0f2-d5b57e79fa6f" providerId="ADAL" clId="{14FA4E66-10D2-4CBE-AA21-2706E21A344A}" dt="2024-07-02T15:47:06.130" v="294" actId="478"/>
          <ac:spMkLst>
            <pc:docMk/>
            <pc:sldMk cId="418258399" sldId="265"/>
            <ac:spMk id="2" creationId="{0707DFC0-5990-AA3B-614D-0AB3DFB97E31}"/>
          </ac:spMkLst>
        </pc:spChg>
        <pc:spChg chg="del">
          <ac:chgData name="Matthew Weber" userId="cb8fa425-774b-40a7-b0f2-d5b57e79fa6f" providerId="ADAL" clId="{14FA4E66-10D2-4CBE-AA21-2706E21A344A}" dt="2024-07-02T15:47:04.690" v="293" actId="478"/>
          <ac:spMkLst>
            <pc:docMk/>
            <pc:sldMk cId="418258399" sldId="265"/>
            <ac:spMk id="3" creationId="{A244CE6E-EA33-2039-92BB-DEDC5F45D4A8}"/>
          </ac:spMkLst>
        </pc:spChg>
        <pc:picChg chg="add mod">
          <ac:chgData name="Matthew Weber" userId="cb8fa425-774b-40a7-b0f2-d5b57e79fa6f" providerId="ADAL" clId="{14FA4E66-10D2-4CBE-AA21-2706E21A344A}" dt="2024-07-02T15:47:29.288" v="297" actId="14100"/>
          <ac:picMkLst>
            <pc:docMk/>
            <pc:sldMk cId="418258399" sldId="265"/>
            <ac:picMk id="4" creationId="{6FD0A829-14BA-D9BA-4117-B29BB98FD03A}"/>
          </ac:picMkLst>
        </pc:picChg>
      </pc:sldChg>
      <pc:sldChg chg="del">
        <pc:chgData name="Matthew Weber" userId="cb8fa425-774b-40a7-b0f2-d5b57e79fa6f" providerId="ADAL" clId="{14FA4E66-10D2-4CBE-AA21-2706E21A344A}" dt="2024-07-02T15:31:29.074" v="177" actId="2696"/>
        <pc:sldMkLst>
          <pc:docMk/>
          <pc:sldMk cId="1905982395" sldId="265"/>
        </pc:sldMkLst>
      </pc:sldChg>
      <pc:sldChg chg="del">
        <pc:chgData name="Matthew Weber" userId="cb8fa425-774b-40a7-b0f2-d5b57e79fa6f" providerId="ADAL" clId="{14FA4E66-10D2-4CBE-AA21-2706E21A344A}" dt="2024-07-02T15:31:31.609" v="178" actId="2696"/>
        <pc:sldMkLst>
          <pc:docMk/>
          <pc:sldMk cId="582507142" sldId="266"/>
        </pc:sldMkLst>
      </pc:sldChg>
      <pc:sldChg chg="addSp delSp modSp new mod">
        <pc:chgData name="Matthew Weber" userId="cb8fa425-774b-40a7-b0f2-d5b57e79fa6f" providerId="ADAL" clId="{14FA4E66-10D2-4CBE-AA21-2706E21A344A}" dt="2024-07-02T15:48:02.489" v="304" actId="14100"/>
        <pc:sldMkLst>
          <pc:docMk/>
          <pc:sldMk cId="614348133" sldId="266"/>
        </pc:sldMkLst>
        <pc:spChg chg="del">
          <ac:chgData name="Matthew Weber" userId="cb8fa425-774b-40a7-b0f2-d5b57e79fa6f" providerId="ADAL" clId="{14FA4E66-10D2-4CBE-AA21-2706E21A344A}" dt="2024-07-02T15:47:35.687" v="299" actId="478"/>
          <ac:spMkLst>
            <pc:docMk/>
            <pc:sldMk cId="614348133" sldId="266"/>
            <ac:spMk id="2" creationId="{4178F675-C92B-DAE7-0FE1-09BCBF390B5E}"/>
          </ac:spMkLst>
        </pc:spChg>
        <pc:spChg chg="del">
          <ac:chgData name="Matthew Weber" userId="cb8fa425-774b-40a7-b0f2-d5b57e79fa6f" providerId="ADAL" clId="{14FA4E66-10D2-4CBE-AA21-2706E21A344A}" dt="2024-07-02T15:47:38.140" v="300" actId="478"/>
          <ac:spMkLst>
            <pc:docMk/>
            <pc:sldMk cId="614348133" sldId="266"/>
            <ac:spMk id="3" creationId="{35C7B1B1-30D3-06AF-531C-B7AD298BC827}"/>
          </ac:spMkLst>
        </pc:spChg>
        <pc:picChg chg="add mod">
          <ac:chgData name="Matthew Weber" userId="cb8fa425-774b-40a7-b0f2-d5b57e79fa6f" providerId="ADAL" clId="{14FA4E66-10D2-4CBE-AA21-2706E21A344A}" dt="2024-07-02T15:48:02.489" v="304" actId="14100"/>
          <ac:picMkLst>
            <pc:docMk/>
            <pc:sldMk cId="614348133" sldId="266"/>
            <ac:picMk id="4" creationId="{4AD7DF00-450E-F9C4-7BF8-4F6C0BFB512F}"/>
          </ac:picMkLst>
        </pc:picChg>
      </pc:sldChg>
      <pc:sldChg chg="del">
        <pc:chgData name="Matthew Weber" userId="cb8fa425-774b-40a7-b0f2-d5b57e79fa6f" providerId="ADAL" clId="{14FA4E66-10D2-4CBE-AA21-2706E21A344A}" dt="2024-07-02T15:31:34.005" v="179" actId="2696"/>
        <pc:sldMkLst>
          <pc:docMk/>
          <pc:sldMk cId="1829635972" sldId="267"/>
        </pc:sldMkLst>
      </pc:sldChg>
      <pc:sldChg chg="addSp delSp modSp new mod">
        <pc:chgData name="Matthew Weber" userId="cb8fa425-774b-40a7-b0f2-d5b57e79fa6f" providerId="ADAL" clId="{14FA4E66-10D2-4CBE-AA21-2706E21A344A}" dt="2024-07-02T15:48:28.916" v="310" actId="14100"/>
        <pc:sldMkLst>
          <pc:docMk/>
          <pc:sldMk cId="4257140751" sldId="267"/>
        </pc:sldMkLst>
        <pc:spChg chg="del">
          <ac:chgData name="Matthew Weber" userId="cb8fa425-774b-40a7-b0f2-d5b57e79fa6f" providerId="ADAL" clId="{14FA4E66-10D2-4CBE-AA21-2706E21A344A}" dt="2024-07-02T15:48:13.159" v="307" actId="478"/>
          <ac:spMkLst>
            <pc:docMk/>
            <pc:sldMk cId="4257140751" sldId="267"/>
            <ac:spMk id="2" creationId="{DD06CD81-0593-E743-0066-0DE6DCDFA9AB}"/>
          </ac:spMkLst>
        </pc:spChg>
        <pc:spChg chg="del">
          <ac:chgData name="Matthew Weber" userId="cb8fa425-774b-40a7-b0f2-d5b57e79fa6f" providerId="ADAL" clId="{14FA4E66-10D2-4CBE-AA21-2706E21A344A}" dt="2024-07-02T15:48:09.853" v="306" actId="478"/>
          <ac:spMkLst>
            <pc:docMk/>
            <pc:sldMk cId="4257140751" sldId="267"/>
            <ac:spMk id="3" creationId="{2B1A6993-7DC3-7897-967B-BE93ABD742C5}"/>
          </ac:spMkLst>
        </pc:spChg>
        <pc:picChg chg="add mod">
          <ac:chgData name="Matthew Weber" userId="cb8fa425-774b-40a7-b0f2-d5b57e79fa6f" providerId="ADAL" clId="{14FA4E66-10D2-4CBE-AA21-2706E21A344A}" dt="2024-07-02T15:48:28.916" v="310" actId="14100"/>
          <ac:picMkLst>
            <pc:docMk/>
            <pc:sldMk cId="4257140751" sldId="267"/>
            <ac:picMk id="4" creationId="{94E0EC59-9B45-55A9-B465-CFE9FF456F9C}"/>
          </ac:picMkLst>
        </pc:picChg>
      </pc:sldChg>
      <pc:sldChg chg="del">
        <pc:chgData name="Matthew Weber" userId="cb8fa425-774b-40a7-b0f2-d5b57e79fa6f" providerId="ADAL" clId="{14FA4E66-10D2-4CBE-AA21-2706E21A344A}" dt="2024-07-02T15:31:36.137" v="180" actId="2696"/>
        <pc:sldMkLst>
          <pc:docMk/>
          <pc:sldMk cId="379908706" sldId="268"/>
        </pc:sldMkLst>
      </pc:sldChg>
      <pc:sldChg chg="addSp delSp modSp new mod">
        <pc:chgData name="Matthew Weber" userId="cb8fa425-774b-40a7-b0f2-d5b57e79fa6f" providerId="ADAL" clId="{14FA4E66-10D2-4CBE-AA21-2706E21A344A}" dt="2024-07-02T15:50:10.577" v="316" actId="14100"/>
        <pc:sldMkLst>
          <pc:docMk/>
          <pc:sldMk cId="1248103784" sldId="268"/>
        </pc:sldMkLst>
        <pc:spChg chg="del">
          <ac:chgData name="Matthew Weber" userId="cb8fa425-774b-40a7-b0f2-d5b57e79fa6f" providerId="ADAL" clId="{14FA4E66-10D2-4CBE-AA21-2706E21A344A}" dt="2024-07-02T15:48:37.348" v="313" actId="478"/>
          <ac:spMkLst>
            <pc:docMk/>
            <pc:sldMk cId="1248103784" sldId="268"/>
            <ac:spMk id="2" creationId="{93A2ABDF-3202-D952-6B81-8B98F69686F8}"/>
          </ac:spMkLst>
        </pc:spChg>
        <pc:spChg chg="del">
          <ac:chgData name="Matthew Weber" userId="cb8fa425-774b-40a7-b0f2-d5b57e79fa6f" providerId="ADAL" clId="{14FA4E66-10D2-4CBE-AA21-2706E21A344A}" dt="2024-07-02T15:48:35.853" v="312" actId="478"/>
          <ac:spMkLst>
            <pc:docMk/>
            <pc:sldMk cId="1248103784" sldId="268"/>
            <ac:spMk id="3" creationId="{34AE72B2-D6E9-36D3-FFD2-A619CC552AB1}"/>
          </ac:spMkLst>
        </pc:spChg>
        <pc:picChg chg="add mod">
          <ac:chgData name="Matthew Weber" userId="cb8fa425-774b-40a7-b0f2-d5b57e79fa6f" providerId="ADAL" clId="{14FA4E66-10D2-4CBE-AA21-2706E21A344A}" dt="2024-07-02T15:50:10.577" v="316" actId="14100"/>
          <ac:picMkLst>
            <pc:docMk/>
            <pc:sldMk cId="1248103784" sldId="268"/>
            <ac:picMk id="4" creationId="{70E218E7-8A0E-0536-C923-35F257F4CCAE}"/>
          </ac:picMkLst>
        </pc:picChg>
      </pc:sldChg>
      <pc:sldChg chg="del">
        <pc:chgData name="Matthew Weber" userId="cb8fa425-774b-40a7-b0f2-d5b57e79fa6f" providerId="ADAL" clId="{14FA4E66-10D2-4CBE-AA21-2706E21A344A}" dt="2024-07-02T15:31:38.226" v="181" actId="2696"/>
        <pc:sldMkLst>
          <pc:docMk/>
          <pc:sldMk cId="665995654" sldId="269"/>
        </pc:sldMkLst>
      </pc:sldChg>
      <pc:sldChg chg="delSp modSp new mod">
        <pc:chgData name="Matthew Weber" userId="cb8fa425-774b-40a7-b0f2-d5b57e79fa6f" providerId="ADAL" clId="{14FA4E66-10D2-4CBE-AA21-2706E21A344A}" dt="2024-07-02T15:52:51.393" v="328" actId="1076"/>
        <pc:sldMkLst>
          <pc:docMk/>
          <pc:sldMk cId="2450662993" sldId="269"/>
        </pc:sldMkLst>
        <pc:spChg chg="mod">
          <ac:chgData name="Matthew Weber" userId="cb8fa425-774b-40a7-b0f2-d5b57e79fa6f" providerId="ADAL" clId="{14FA4E66-10D2-4CBE-AA21-2706E21A344A}" dt="2024-07-02T15:52:51.393" v="328" actId="1076"/>
          <ac:spMkLst>
            <pc:docMk/>
            <pc:sldMk cId="2450662993" sldId="269"/>
            <ac:spMk id="2" creationId="{0C6003B1-A765-A0A8-3132-B08285129284}"/>
          </ac:spMkLst>
        </pc:spChg>
        <pc:spChg chg="del">
          <ac:chgData name="Matthew Weber" userId="cb8fa425-774b-40a7-b0f2-d5b57e79fa6f" providerId="ADAL" clId="{14FA4E66-10D2-4CBE-AA21-2706E21A344A}" dt="2024-07-02T15:50:20.454" v="318" actId="478"/>
          <ac:spMkLst>
            <pc:docMk/>
            <pc:sldMk cId="2450662993" sldId="269"/>
            <ac:spMk id="3" creationId="{79C55E5F-CC52-68C0-0106-4A78E03251C2}"/>
          </ac:spMkLst>
        </pc:spChg>
      </pc:sldChg>
      <pc:sldChg chg="del">
        <pc:chgData name="Matthew Weber" userId="cb8fa425-774b-40a7-b0f2-d5b57e79fa6f" providerId="ADAL" clId="{14FA4E66-10D2-4CBE-AA21-2706E21A344A}" dt="2024-07-02T15:31:40.355" v="182" actId="2696"/>
        <pc:sldMkLst>
          <pc:docMk/>
          <pc:sldMk cId="1678771448" sldId="270"/>
        </pc:sldMkLst>
      </pc:sldChg>
      <pc:sldChg chg="addSp delSp modSp new mod">
        <pc:chgData name="Matthew Weber" userId="cb8fa425-774b-40a7-b0f2-d5b57e79fa6f" providerId="ADAL" clId="{14FA4E66-10D2-4CBE-AA21-2706E21A344A}" dt="2024-07-02T15:53:22.683" v="336" actId="14100"/>
        <pc:sldMkLst>
          <pc:docMk/>
          <pc:sldMk cId="3146837186" sldId="270"/>
        </pc:sldMkLst>
        <pc:spChg chg="del">
          <ac:chgData name="Matthew Weber" userId="cb8fa425-774b-40a7-b0f2-d5b57e79fa6f" providerId="ADAL" clId="{14FA4E66-10D2-4CBE-AA21-2706E21A344A}" dt="2024-07-02T15:53:06.784" v="330" actId="478"/>
          <ac:spMkLst>
            <pc:docMk/>
            <pc:sldMk cId="3146837186" sldId="270"/>
            <ac:spMk id="2" creationId="{2C973475-4FA8-EABB-2375-AE0C4EA2A1EE}"/>
          </ac:spMkLst>
        </pc:spChg>
        <pc:spChg chg="del">
          <ac:chgData name="Matthew Weber" userId="cb8fa425-774b-40a7-b0f2-d5b57e79fa6f" providerId="ADAL" clId="{14FA4E66-10D2-4CBE-AA21-2706E21A344A}" dt="2024-07-02T15:53:08.163" v="331" actId="478"/>
          <ac:spMkLst>
            <pc:docMk/>
            <pc:sldMk cId="3146837186" sldId="270"/>
            <ac:spMk id="3" creationId="{C0DB7351-62F3-83CD-7FAD-3A1CDECAF33B}"/>
          </ac:spMkLst>
        </pc:spChg>
        <pc:picChg chg="add mod">
          <ac:chgData name="Matthew Weber" userId="cb8fa425-774b-40a7-b0f2-d5b57e79fa6f" providerId="ADAL" clId="{14FA4E66-10D2-4CBE-AA21-2706E21A344A}" dt="2024-07-02T15:53:22.683" v="336" actId="14100"/>
          <ac:picMkLst>
            <pc:docMk/>
            <pc:sldMk cId="3146837186" sldId="270"/>
            <ac:picMk id="5" creationId="{31964969-AA28-BA34-2DB5-3A7B4BF942B0}"/>
          </ac:picMkLst>
        </pc:picChg>
      </pc:sldChg>
      <pc:sldChg chg="addSp delSp modSp new mod">
        <pc:chgData name="Matthew Weber" userId="cb8fa425-774b-40a7-b0f2-d5b57e79fa6f" providerId="ADAL" clId="{14FA4E66-10D2-4CBE-AA21-2706E21A344A}" dt="2024-07-02T15:54:33.187" v="344" actId="14100"/>
        <pc:sldMkLst>
          <pc:docMk/>
          <pc:sldMk cId="538612498" sldId="271"/>
        </pc:sldMkLst>
        <pc:spChg chg="del">
          <ac:chgData name="Matthew Weber" userId="cb8fa425-774b-40a7-b0f2-d5b57e79fa6f" providerId="ADAL" clId="{14FA4E66-10D2-4CBE-AA21-2706E21A344A}" dt="2024-07-02T15:53:29.060" v="338" actId="478"/>
          <ac:spMkLst>
            <pc:docMk/>
            <pc:sldMk cId="538612498" sldId="271"/>
            <ac:spMk id="2" creationId="{052689EB-D332-80D9-4E3A-48AD24E7F13E}"/>
          </ac:spMkLst>
        </pc:spChg>
        <pc:spChg chg="del">
          <ac:chgData name="Matthew Weber" userId="cb8fa425-774b-40a7-b0f2-d5b57e79fa6f" providerId="ADAL" clId="{14FA4E66-10D2-4CBE-AA21-2706E21A344A}" dt="2024-07-02T15:53:31.826" v="339" actId="478"/>
          <ac:spMkLst>
            <pc:docMk/>
            <pc:sldMk cId="538612498" sldId="271"/>
            <ac:spMk id="3" creationId="{751AD61D-A9F6-74E9-DED0-2B97FB735422}"/>
          </ac:spMkLst>
        </pc:spChg>
        <pc:picChg chg="add mod">
          <ac:chgData name="Matthew Weber" userId="cb8fa425-774b-40a7-b0f2-d5b57e79fa6f" providerId="ADAL" clId="{14FA4E66-10D2-4CBE-AA21-2706E21A344A}" dt="2024-07-02T15:54:33.187" v="344" actId="14100"/>
          <ac:picMkLst>
            <pc:docMk/>
            <pc:sldMk cId="538612498" sldId="271"/>
            <ac:picMk id="5" creationId="{C254AFE5-9514-BBC6-9347-CE9F466C11A9}"/>
          </ac:picMkLst>
        </pc:picChg>
      </pc:sldChg>
      <pc:sldChg chg="addSp delSp modSp new mod">
        <pc:chgData name="Matthew Weber" userId="cb8fa425-774b-40a7-b0f2-d5b57e79fa6f" providerId="ADAL" clId="{14FA4E66-10D2-4CBE-AA21-2706E21A344A}" dt="2024-07-02T15:56:04.537" v="352" actId="14100"/>
        <pc:sldMkLst>
          <pc:docMk/>
          <pc:sldMk cId="1516184882" sldId="272"/>
        </pc:sldMkLst>
        <pc:spChg chg="del">
          <ac:chgData name="Matthew Weber" userId="cb8fa425-774b-40a7-b0f2-d5b57e79fa6f" providerId="ADAL" clId="{14FA4E66-10D2-4CBE-AA21-2706E21A344A}" dt="2024-07-02T15:54:44.860" v="346" actId="478"/>
          <ac:spMkLst>
            <pc:docMk/>
            <pc:sldMk cId="1516184882" sldId="272"/>
            <ac:spMk id="2" creationId="{88B91411-DC3E-962E-5C9A-D0183183CBB3}"/>
          </ac:spMkLst>
        </pc:spChg>
        <pc:spChg chg="del">
          <ac:chgData name="Matthew Weber" userId="cb8fa425-774b-40a7-b0f2-d5b57e79fa6f" providerId="ADAL" clId="{14FA4E66-10D2-4CBE-AA21-2706E21A344A}" dt="2024-07-02T15:54:46.565" v="347" actId="478"/>
          <ac:spMkLst>
            <pc:docMk/>
            <pc:sldMk cId="1516184882" sldId="272"/>
            <ac:spMk id="3" creationId="{0C6421E6-39B5-1155-D1CD-0A7B30243EB2}"/>
          </ac:spMkLst>
        </pc:spChg>
        <pc:picChg chg="add mod">
          <ac:chgData name="Matthew Weber" userId="cb8fa425-774b-40a7-b0f2-d5b57e79fa6f" providerId="ADAL" clId="{14FA4E66-10D2-4CBE-AA21-2706E21A344A}" dt="2024-07-02T15:56:04.537" v="352" actId="14100"/>
          <ac:picMkLst>
            <pc:docMk/>
            <pc:sldMk cId="1516184882" sldId="272"/>
            <ac:picMk id="5" creationId="{2E0F924B-C3DF-DADA-F0F1-AF2F5F54E283}"/>
          </ac:picMkLst>
        </pc:picChg>
      </pc:sldChg>
      <pc:sldChg chg="addSp delSp modSp new mod">
        <pc:chgData name="Matthew Weber" userId="cb8fa425-774b-40a7-b0f2-d5b57e79fa6f" providerId="ADAL" clId="{14FA4E66-10D2-4CBE-AA21-2706E21A344A}" dt="2024-07-02T15:56:56.006" v="360" actId="14100"/>
        <pc:sldMkLst>
          <pc:docMk/>
          <pc:sldMk cId="3497881214" sldId="273"/>
        </pc:sldMkLst>
        <pc:spChg chg="del">
          <ac:chgData name="Matthew Weber" userId="cb8fa425-774b-40a7-b0f2-d5b57e79fa6f" providerId="ADAL" clId="{14FA4E66-10D2-4CBE-AA21-2706E21A344A}" dt="2024-07-02T15:56:44.470" v="355" actId="478"/>
          <ac:spMkLst>
            <pc:docMk/>
            <pc:sldMk cId="3497881214" sldId="273"/>
            <ac:spMk id="2" creationId="{B80D6A42-69B4-E09E-5BD2-2BFF4407355E}"/>
          </ac:spMkLst>
        </pc:spChg>
        <pc:spChg chg="del">
          <ac:chgData name="Matthew Weber" userId="cb8fa425-774b-40a7-b0f2-d5b57e79fa6f" providerId="ADAL" clId="{14FA4E66-10D2-4CBE-AA21-2706E21A344A}" dt="2024-07-02T15:56:43.090" v="354" actId="478"/>
          <ac:spMkLst>
            <pc:docMk/>
            <pc:sldMk cId="3497881214" sldId="273"/>
            <ac:spMk id="3" creationId="{1737F339-8F2A-C217-6017-2D1CD8722520}"/>
          </ac:spMkLst>
        </pc:spChg>
        <pc:picChg chg="add mod">
          <ac:chgData name="Matthew Weber" userId="cb8fa425-774b-40a7-b0f2-d5b57e79fa6f" providerId="ADAL" clId="{14FA4E66-10D2-4CBE-AA21-2706E21A344A}" dt="2024-07-02T15:56:56.006" v="360" actId="14100"/>
          <ac:picMkLst>
            <pc:docMk/>
            <pc:sldMk cId="3497881214" sldId="273"/>
            <ac:picMk id="5" creationId="{6F93C4B7-2690-AEDD-8C97-6DE259B7BC0C}"/>
          </ac:picMkLst>
        </pc:picChg>
      </pc:sldChg>
      <pc:sldChg chg="addSp delSp modSp new mod">
        <pc:chgData name="Matthew Weber" userId="cb8fa425-774b-40a7-b0f2-d5b57e79fa6f" providerId="ADAL" clId="{14FA4E66-10D2-4CBE-AA21-2706E21A344A}" dt="2024-07-02T15:57:56.373" v="366" actId="14100"/>
        <pc:sldMkLst>
          <pc:docMk/>
          <pc:sldMk cId="2760307037" sldId="274"/>
        </pc:sldMkLst>
        <pc:spChg chg="del">
          <ac:chgData name="Matthew Weber" userId="cb8fa425-774b-40a7-b0f2-d5b57e79fa6f" providerId="ADAL" clId="{14FA4E66-10D2-4CBE-AA21-2706E21A344A}" dt="2024-07-02T15:57:18.571" v="362" actId="478"/>
          <ac:spMkLst>
            <pc:docMk/>
            <pc:sldMk cId="2760307037" sldId="274"/>
            <ac:spMk id="2" creationId="{A448D85A-2C86-D652-9FE8-61FCE76752E2}"/>
          </ac:spMkLst>
        </pc:spChg>
        <pc:spChg chg="del">
          <ac:chgData name="Matthew Weber" userId="cb8fa425-774b-40a7-b0f2-d5b57e79fa6f" providerId="ADAL" clId="{14FA4E66-10D2-4CBE-AA21-2706E21A344A}" dt="2024-07-02T15:57:20.524" v="363" actId="478"/>
          <ac:spMkLst>
            <pc:docMk/>
            <pc:sldMk cId="2760307037" sldId="274"/>
            <ac:spMk id="3" creationId="{7FBEBEB2-0AFE-A5C5-F59C-67896E4C5F04}"/>
          </ac:spMkLst>
        </pc:spChg>
        <pc:picChg chg="add mod">
          <ac:chgData name="Matthew Weber" userId="cb8fa425-774b-40a7-b0f2-d5b57e79fa6f" providerId="ADAL" clId="{14FA4E66-10D2-4CBE-AA21-2706E21A344A}" dt="2024-07-02T15:57:56.373" v="366" actId="14100"/>
          <ac:picMkLst>
            <pc:docMk/>
            <pc:sldMk cId="2760307037" sldId="274"/>
            <ac:picMk id="5" creationId="{93441453-6011-384C-41CC-62ACD0F1D95A}"/>
          </ac:picMkLst>
        </pc:picChg>
      </pc:sldChg>
      <pc:sldChg chg="addSp delSp modSp new mod setBg">
        <pc:chgData name="Matthew Weber" userId="cb8fa425-774b-40a7-b0f2-d5b57e79fa6f" providerId="ADAL" clId="{14FA4E66-10D2-4CBE-AA21-2706E21A344A}" dt="2024-07-05T15:26:05.078" v="378" actId="14100"/>
        <pc:sldMkLst>
          <pc:docMk/>
          <pc:sldMk cId="2546957531" sldId="275"/>
        </pc:sldMkLst>
        <pc:spChg chg="del">
          <ac:chgData name="Matthew Weber" userId="cb8fa425-774b-40a7-b0f2-d5b57e79fa6f" providerId="ADAL" clId="{14FA4E66-10D2-4CBE-AA21-2706E21A344A}" dt="2024-07-05T15:25:45.654" v="369" actId="478"/>
          <ac:spMkLst>
            <pc:docMk/>
            <pc:sldMk cId="2546957531" sldId="275"/>
            <ac:spMk id="2" creationId="{3DE324F1-DB0D-71F3-BBE9-4295EA3742D8}"/>
          </ac:spMkLst>
        </pc:spChg>
        <pc:spChg chg="del">
          <ac:chgData name="Matthew Weber" userId="cb8fa425-774b-40a7-b0f2-d5b57e79fa6f" providerId="ADAL" clId="{14FA4E66-10D2-4CBE-AA21-2706E21A344A}" dt="2024-07-05T15:25:42.801" v="368" actId="478"/>
          <ac:spMkLst>
            <pc:docMk/>
            <pc:sldMk cId="2546957531" sldId="275"/>
            <ac:spMk id="3" creationId="{EFCD7CEE-39F2-C5E6-5894-B8BBC693BB16}"/>
          </ac:spMkLst>
        </pc:spChg>
        <pc:spChg chg="add del">
          <ac:chgData name="Matthew Weber" userId="cb8fa425-774b-40a7-b0f2-d5b57e79fa6f" providerId="ADAL" clId="{14FA4E66-10D2-4CBE-AA21-2706E21A344A}" dt="2024-07-05T15:25:57.410" v="376" actId="26606"/>
          <ac:spMkLst>
            <pc:docMk/>
            <pc:sldMk cId="2546957531" sldId="275"/>
            <ac:spMk id="10" creationId="{42A4FC2C-047E-45A5-965D-8E1E3BF09BC6}"/>
          </ac:spMkLst>
        </pc:spChg>
        <pc:picChg chg="add mod">
          <ac:chgData name="Matthew Weber" userId="cb8fa425-774b-40a7-b0f2-d5b57e79fa6f" providerId="ADAL" clId="{14FA4E66-10D2-4CBE-AA21-2706E21A344A}" dt="2024-07-05T15:26:05.078" v="378" actId="14100"/>
          <ac:picMkLst>
            <pc:docMk/>
            <pc:sldMk cId="2546957531" sldId="275"/>
            <ac:picMk id="5" creationId="{9E35C484-9418-1AC1-8CDA-62E0BF99C79A}"/>
          </ac:picMkLst>
        </pc:picChg>
      </pc:sldChg>
      <pc:sldChg chg="addSp delSp modSp new mod">
        <pc:chgData name="Matthew Weber" userId="cb8fa425-774b-40a7-b0f2-d5b57e79fa6f" providerId="ADAL" clId="{14FA4E66-10D2-4CBE-AA21-2706E21A344A}" dt="2024-07-05T15:27:25.498" v="386" actId="14100"/>
        <pc:sldMkLst>
          <pc:docMk/>
          <pc:sldMk cId="2452722826" sldId="276"/>
        </pc:sldMkLst>
        <pc:spChg chg="del">
          <ac:chgData name="Matthew Weber" userId="cb8fa425-774b-40a7-b0f2-d5b57e79fa6f" providerId="ADAL" clId="{14FA4E66-10D2-4CBE-AA21-2706E21A344A}" dt="2024-07-05T15:26:26.073" v="381" actId="478"/>
          <ac:spMkLst>
            <pc:docMk/>
            <pc:sldMk cId="2452722826" sldId="276"/>
            <ac:spMk id="2" creationId="{75F0F655-4156-C9EC-49E3-C0315CBDFFDA}"/>
          </ac:spMkLst>
        </pc:spChg>
        <pc:spChg chg="del">
          <ac:chgData name="Matthew Weber" userId="cb8fa425-774b-40a7-b0f2-d5b57e79fa6f" providerId="ADAL" clId="{14FA4E66-10D2-4CBE-AA21-2706E21A344A}" dt="2024-07-05T15:26:24.434" v="380" actId="478"/>
          <ac:spMkLst>
            <pc:docMk/>
            <pc:sldMk cId="2452722826" sldId="276"/>
            <ac:spMk id="3" creationId="{C4EDA91D-3BC5-2A79-F157-10F8B8EE70C3}"/>
          </ac:spMkLst>
        </pc:spChg>
        <pc:picChg chg="add mod">
          <ac:chgData name="Matthew Weber" userId="cb8fa425-774b-40a7-b0f2-d5b57e79fa6f" providerId="ADAL" clId="{14FA4E66-10D2-4CBE-AA21-2706E21A344A}" dt="2024-07-05T15:27:25.498" v="386" actId="14100"/>
          <ac:picMkLst>
            <pc:docMk/>
            <pc:sldMk cId="2452722826" sldId="276"/>
            <ac:picMk id="5" creationId="{30FCF5CC-67D2-E7DE-802C-4A0492464ECD}"/>
          </ac:picMkLst>
        </pc:picChg>
      </pc:sldChg>
      <pc:sldChg chg="addSp delSp modSp new mod">
        <pc:chgData name="Matthew Weber" userId="cb8fa425-774b-40a7-b0f2-d5b57e79fa6f" providerId="ADAL" clId="{14FA4E66-10D2-4CBE-AA21-2706E21A344A}" dt="2024-07-05T15:28:00.811" v="402" actId="1076"/>
        <pc:sldMkLst>
          <pc:docMk/>
          <pc:sldMk cId="391459689" sldId="277"/>
        </pc:sldMkLst>
        <pc:spChg chg="mod">
          <ac:chgData name="Matthew Weber" userId="cb8fa425-774b-40a7-b0f2-d5b57e79fa6f" providerId="ADAL" clId="{14FA4E66-10D2-4CBE-AA21-2706E21A344A}" dt="2024-07-05T15:28:00.811" v="402" actId="1076"/>
          <ac:spMkLst>
            <pc:docMk/>
            <pc:sldMk cId="391459689" sldId="277"/>
            <ac:spMk id="2" creationId="{93E2BE8F-FA0A-D2EC-93F7-75505AF8220E}"/>
          </ac:spMkLst>
        </pc:spChg>
        <pc:spChg chg="del mod">
          <ac:chgData name="Matthew Weber" userId="cb8fa425-774b-40a7-b0f2-d5b57e79fa6f" providerId="ADAL" clId="{14FA4E66-10D2-4CBE-AA21-2706E21A344A}" dt="2024-07-05T15:27:35.811" v="389" actId="478"/>
          <ac:spMkLst>
            <pc:docMk/>
            <pc:sldMk cId="391459689" sldId="277"/>
            <ac:spMk id="3" creationId="{44281EEA-0D85-B2D2-A677-45B0BEAC894D}"/>
          </ac:spMkLst>
        </pc:spChg>
        <pc:spChg chg="add del">
          <ac:chgData name="Matthew Weber" userId="cb8fa425-774b-40a7-b0f2-d5b57e79fa6f" providerId="ADAL" clId="{14FA4E66-10D2-4CBE-AA21-2706E21A344A}" dt="2024-07-05T15:27:55.953" v="401" actId="478"/>
          <ac:spMkLst>
            <pc:docMk/>
            <pc:sldMk cId="391459689" sldId="277"/>
            <ac:spMk id="5" creationId="{68E16108-26CA-B76C-9E3E-D67BC272E716}"/>
          </ac:spMkLst>
        </pc:spChg>
      </pc:sldChg>
      <pc:sldChg chg="addSp delSp modSp new mod">
        <pc:chgData name="Matthew Weber" userId="cb8fa425-774b-40a7-b0f2-d5b57e79fa6f" providerId="ADAL" clId="{14FA4E66-10D2-4CBE-AA21-2706E21A344A}" dt="2024-07-05T15:29:00.768" v="411" actId="14100"/>
        <pc:sldMkLst>
          <pc:docMk/>
          <pc:sldMk cId="2231443046" sldId="278"/>
        </pc:sldMkLst>
        <pc:spChg chg="del">
          <ac:chgData name="Matthew Weber" userId="cb8fa425-774b-40a7-b0f2-d5b57e79fa6f" providerId="ADAL" clId="{14FA4E66-10D2-4CBE-AA21-2706E21A344A}" dt="2024-07-05T15:28:49.268" v="406" actId="478"/>
          <ac:spMkLst>
            <pc:docMk/>
            <pc:sldMk cId="2231443046" sldId="278"/>
            <ac:spMk id="2" creationId="{D4EE8F13-5FBB-4AF2-80D6-70568F221978}"/>
          </ac:spMkLst>
        </pc:spChg>
        <pc:spChg chg="del mod">
          <ac:chgData name="Matthew Weber" userId="cb8fa425-774b-40a7-b0f2-d5b57e79fa6f" providerId="ADAL" clId="{14FA4E66-10D2-4CBE-AA21-2706E21A344A}" dt="2024-07-05T15:28:45.763" v="405" actId="478"/>
          <ac:spMkLst>
            <pc:docMk/>
            <pc:sldMk cId="2231443046" sldId="278"/>
            <ac:spMk id="3" creationId="{16155F53-C959-8D37-64B3-B99387A0C736}"/>
          </ac:spMkLst>
        </pc:spChg>
        <pc:picChg chg="add mod">
          <ac:chgData name="Matthew Weber" userId="cb8fa425-774b-40a7-b0f2-d5b57e79fa6f" providerId="ADAL" clId="{14FA4E66-10D2-4CBE-AA21-2706E21A344A}" dt="2024-07-05T15:29:00.768" v="411" actId="14100"/>
          <ac:picMkLst>
            <pc:docMk/>
            <pc:sldMk cId="2231443046" sldId="278"/>
            <ac:picMk id="5" creationId="{3AF7F9B8-47BE-CCB5-AF10-F2A353C77B7A}"/>
          </ac:picMkLst>
        </pc:picChg>
      </pc:sldChg>
      <pc:sldChg chg="addSp delSp modSp new mod">
        <pc:chgData name="Matthew Weber" userId="cb8fa425-774b-40a7-b0f2-d5b57e79fa6f" providerId="ADAL" clId="{14FA4E66-10D2-4CBE-AA21-2706E21A344A}" dt="2024-07-05T15:30:13.639" v="419" actId="14100"/>
        <pc:sldMkLst>
          <pc:docMk/>
          <pc:sldMk cId="2056501148" sldId="279"/>
        </pc:sldMkLst>
        <pc:spChg chg="del">
          <ac:chgData name="Matthew Weber" userId="cb8fa425-774b-40a7-b0f2-d5b57e79fa6f" providerId="ADAL" clId="{14FA4E66-10D2-4CBE-AA21-2706E21A344A}" dt="2024-07-05T15:29:12.589" v="414" actId="478"/>
          <ac:spMkLst>
            <pc:docMk/>
            <pc:sldMk cId="2056501148" sldId="279"/>
            <ac:spMk id="2" creationId="{FB118C8E-B48F-B8CD-204E-4848DC366438}"/>
          </ac:spMkLst>
        </pc:spChg>
        <pc:spChg chg="del">
          <ac:chgData name="Matthew Weber" userId="cb8fa425-774b-40a7-b0f2-d5b57e79fa6f" providerId="ADAL" clId="{14FA4E66-10D2-4CBE-AA21-2706E21A344A}" dt="2024-07-05T15:29:09.582" v="413" actId="478"/>
          <ac:spMkLst>
            <pc:docMk/>
            <pc:sldMk cId="2056501148" sldId="279"/>
            <ac:spMk id="3" creationId="{9F97C9F4-62BD-70FD-9A5A-0EA088ABAE03}"/>
          </ac:spMkLst>
        </pc:spChg>
        <pc:picChg chg="add mod">
          <ac:chgData name="Matthew Weber" userId="cb8fa425-774b-40a7-b0f2-d5b57e79fa6f" providerId="ADAL" clId="{14FA4E66-10D2-4CBE-AA21-2706E21A344A}" dt="2024-07-05T15:30:13.639" v="419" actId="14100"/>
          <ac:picMkLst>
            <pc:docMk/>
            <pc:sldMk cId="2056501148" sldId="279"/>
            <ac:picMk id="5" creationId="{F503BE39-D917-7E95-767A-0DCBB73E6AE7}"/>
          </ac:picMkLst>
        </pc:picChg>
      </pc:sldChg>
      <pc:sldChg chg="addSp delSp modSp new mod">
        <pc:chgData name="Matthew Weber" userId="cb8fa425-774b-40a7-b0f2-d5b57e79fa6f" providerId="ADAL" clId="{14FA4E66-10D2-4CBE-AA21-2706E21A344A}" dt="2024-07-05T15:31:13.292" v="427" actId="14100"/>
        <pc:sldMkLst>
          <pc:docMk/>
          <pc:sldMk cId="4187631600" sldId="280"/>
        </pc:sldMkLst>
        <pc:spChg chg="del">
          <ac:chgData name="Matthew Weber" userId="cb8fa425-774b-40a7-b0f2-d5b57e79fa6f" providerId="ADAL" clId="{14FA4E66-10D2-4CBE-AA21-2706E21A344A}" dt="2024-07-05T15:30:24.097" v="422" actId="478"/>
          <ac:spMkLst>
            <pc:docMk/>
            <pc:sldMk cId="4187631600" sldId="280"/>
            <ac:spMk id="2" creationId="{52046050-208E-CE40-8249-877089DECBE7}"/>
          </ac:spMkLst>
        </pc:spChg>
        <pc:spChg chg="del">
          <ac:chgData name="Matthew Weber" userId="cb8fa425-774b-40a7-b0f2-d5b57e79fa6f" providerId="ADAL" clId="{14FA4E66-10D2-4CBE-AA21-2706E21A344A}" dt="2024-07-05T15:30:22.128" v="421" actId="478"/>
          <ac:spMkLst>
            <pc:docMk/>
            <pc:sldMk cId="4187631600" sldId="280"/>
            <ac:spMk id="3" creationId="{8E223847-0634-0C6C-F2DE-2AA81EDA3C8B}"/>
          </ac:spMkLst>
        </pc:spChg>
        <pc:picChg chg="add mod">
          <ac:chgData name="Matthew Weber" userId="cb8fa425-774b-40a7-b0f2-d5b57e79fa6f" providerId="ADAL" clId="{14FA4E66-10D2-4CBE-AA21-2706E21A344A}" dt="2024-07-05T15:31:13.292" v="427" actId="14100"/>
          <ac:picMkLst>
            <pc:docMk/>
            <pc:sldMk cId="4187631600" sldId="280"/>
            <ac:picMk id="5" creationId="{DFC4EE9D-3667-D787-DBC9-F0E8061F4EE0}"/>
          </ac:picMkLst>
        </pc:picChg>
      </pc:sldChg>
    </pc:docChg>
  </pc:docChgLst>
  <pc:docChgLst>
    <pc:chgData name="Matthew Weber" userId="cb8fa425-774b-40a7-b0f2-d5b57e79fa6f" providerId="ADAL" clId="{017E6598-7435-4BDB-8241-F1737B66B46A}"/>
    <pc:docChg chg="undo custSel addSld delSld modSld">
      <pc:chgData name="Matthew Weber" userId="cb8fa425-774b-40a7-b0f2-d5b57e79fa6f" providerId="ADAL" clId="{017E6598-7435-4BDB-8241-F1737B66B46A}" dt="2024-07-01T17:06:39.470" v="16"/>
      <pc:docMkLst>
        <pc:docMk/>
      </pc:docMkLst>
      <pc:sldChg chg="addSp delSp delDesignElem">
        <pc:chgData name="Matthew Weber" userId="cb8fa425-774b-40a7-b0f2-d5b57e79fa6f" providerId="ADAL" clId="{017E6598-7435-4BDB-8241-F1737B66B46A}" dt="2024-07-01T17:06:39.470" v="16"/>
        <pc:sldMkLst>
          <pc:docMk/>
          <pc:sldMk cId="2932703518" sldId="256"/>
        </pc:sldMkLst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2932703518" sldId="256"/>
            <ac:spMk id="8" creationId="{A134706B-150F-487B-B4FB-34C10219C72F}"/>
          </ac:spMkLst>
        </pc:spChg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2932703518" sldId="256"/>
            <ac:spMk id="10" creationId="{25FD23E7-C75D-4AFA-A4D4-BE5558110941}"/>
          </ac:spMkLst>
        </pc:spChg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2932703518" sldId="256"/>
            <ac:spMk id="12" creationId="{D6705569-F545-4F47-A260-A9202826EA20}"/>
          </ac:spMkLst>
        </pc:spChg>
      </pc:sldChg>
      <pc:sldChg chg="addSp delSp modSp mod delDesignElem">
        <pc:chgData name="Matthew Weber" userId="cb8fa425-774b-40a7-b0f2-d5b57e79fa6f" providerId="ADAL" clId="{017E6598-7435-4BDB-8241-F1737B66B46A}" dt="2024-07-01T17:06:39.470" v="16"/>
        <pc:sldMkLst>
          <pc:docMk/>
          <pc:sldMk cId="2923562659" sldId="257"/>
        </pc:sldMkLst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2923562659" sldId="257"/>
            <ac:spMk id="9" creationId="{79BB35BC-D5C2-4C8B-A22A-A71E6191913B}"/>
          </ac:spMkLst>
        </pc:spChg>
        <pc:picChg chg="mod">
          <ac:chgData name="Matthew Weber" userId="cb8fa425-774b-40a7-b0f2-d5b57e79fa6f" providerId="ADAL" clId="{017E6598-7435-4BDB-8241-F1737B66B46A}" dt="2024-07-01T17:00:24.662" v="0" actId="1076"/>
          <ac:picMkLst>
            <pc:docMk/>
            <pc:sldMk cId="2923562659" sldId="257"/>
            <ac:picMk id="5" creationId="{4CCF3BA4-DF18-1540-9964-B17F6A78B2E2}"/>
          </ac:picMkLst>
        </pc:picChg>
      </pc:sldChg>
      <pc:sldChg chg="addSp delSp delDesignElem">
        <pc:chgData name="Matthew Weber" userId="cb8fa425-774b-40a7-b0f2-d5b57e79fa6f" providerId="ADAL" clId="{017E6598-7435-4BDB-8241-F1737B66B46A}" dt="2024-07-01T17:06:39.470" v="16"/>
        <pc:sldMkLst>
          <pc:docMk/>
          <pc:sldMk cId="754623724" sldId="258"/>
        </pc:sldMkLst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754623724" sldId="258"/>
            <ac:spMk id="11" creationId="{0E3596DD-156A-473E-9BB3-C6A29F7574E9}"/>
          </ac:spMkLst>
        </pc:spChg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754623724" sldId="258"/>
            <ac:spMk id="13" creationId="{2C46C4D6-C474-4E92-B52E-944C1118F7B6}"/>
          </ac:spMkLst>
        </pc:spChg>
      </pc:sldChg>
      <pc:sldChg chg="addSp delSp modSp mod delDesignElem">
        <pc:chgData name="Matthew Weber" userId="cb8fa425-774b-40a7-b0f2-d5b57e79fa6f" providerId="ADAL" clId="{017E6598-7435-4BDB-8241-F1737B66B46A}" dt="2024-07-01T17:06:39.470" v="16"/>
        <pc:sldMkLst>
          <pc:docMk/>
          <pc:sldMk cId="4169116557" sldId="259"/>
        </pc:sldMkLst>
        <pc:spChg chg="mod">
          <ac:chgData name="Matthew Weber" userId="cb8fa425-774b-40a7-b0f2-d5b57e79fa6f" providerId="ADAL" clId="{017E6598-7435-4BDB-8241-F1737B66B46A}" dt="2024-07-01T17:03:02.424" v="5" actId="14100"/>
          <ac:spMkLst>
            <pc:docMk/>
            <pc:sldMk cId="4169116557" sldId="259"/>
            <ac:spMk id="2" creationId="{51C08503-DA61-147C-F172-6AB2F4E1D578}"/>
          </ac:spMkLst>
        </pc:spChg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4169116557" sldId="259"/>
            <ac:spMk id="11" creationId="{0E3596DD-156A-473E-9BB3-C6A29F7574E9}"/>
          </ac:spMkLst>
        </pc:spChg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4169116557" sldId="259"/>
            <ac:spMk id="13" creationId="{2C46C4D6-C474-4E92-B52E-944C1118F7B6}"/>
          </ac:spMkLst>
        </pc:spChg>
      </pc:sldChg>
      <pc:sldChg chg="addSp delSp delDesignElem">
        <pc:chgData name="Matthew Weber" userId="cb8fa425-774b-40a7-b0f2-d5b57e79fa6f" providerId="ADAL" clId="{017E6598-7435-4BDB-8241-F1737B66B46A}" dt="2024-07-01T17:06:39.470" v="16"/>
        <pc:sldMkLst>
          <pc:docMk/>
          <pc:sldMk cId="2846251533" sldId="260"/>
        </pc:sldMkLst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2846251533" sldId="260"/>
            <ac:spMk id="11" creationId="{0E3596DD-156A-473E-9BB3-C6A29F7574E9}"/>
          </ac:spMkLst>
        </pc:spChg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2846251533" sldId="260"/>
            <ac:spMk id="13" creationId="{2C46C4D6-C474-4E92-B52E-944C1118F7B6}"/>
          </ac:spMkLst>
        </pc:spChg>
      </pc:sldChg>
      <pc:sldChg chg="addSp delSp delDesignElem">
        <pc:chgData name="Matthew Weber" userId="cb8fa425-774b-40a7-b0f2-d5b57e79fa6f" providerId="ADAL" clId="{017E6598-7435-4BDB-8241-F1737B66B46A}" dt="2024-07-01T17:06:39.470" v="16"/>
        <pc:sldMkLst>
          <pc:docMk/>
          <pc:sldMk cId="2595567678" sldId="261"/>
        </pc:sldMkLst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2595567678" sldId="261"/>
            <ac:spMk id="11" creationId="{0E3596DD-156A-473E-9BB3-C6A29F7574E9}"/>
          </ac:spMkLst>
        </pc:spChg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2595567678" sldId="261"/>
            <ac:spMk id="13" creationId="{2C46C4D6-C474-4E92-B52E-944C1118F7B6}"/>
          </ac:spMkLst>
        </pc:spChg>
      </pc:sldChg>
      <pc:sldChg chg="addSp delSp modSp mod delDesignElem">
        <pc:chgData name="Matthew Weber" userId="cb8fa425-774b-40a7-b0f2-d5b57e79fa6f" providerId="ADAL" clId="{017E6598-7435-4BDB-8241-F1737B66B46A}" dt="2024-07-01T17:06:39.470" v="16"/>
        <pc:sldMkLst>
          <pc:docMk/>
          <pc:sldMk cId="3183407483" sldId="262"/>
        </pc:sldMkLst>
        <pc:spChg chg="add del">
          <ac:chgData name="Matthew Weber" userId="cb8fa425-774b-40a7-b0f2-d5b57e79fa6f" providerId="ADAL" clId="{017E6598-7435-4BDB-8241-F1737B66B46A}" dt="2024-07-01T17:06:38.291" v="15" actId="26606"/>
          <ac:spMkLst>
            <pc:docMk/>
            <pc:sldMk cId="3183407483" sldId="262"/>
            <ac:spMk id="8" creationId="{0E3596DD-156A-473E-9BB3-C6A29F7574E9}"/>
          </ac:spMkLst>
        </pc:spChg>
        <pc:spChg chg="add del">
          <ac:chgData name="Matthew Weber" userId="cb8fa425-774b-40a7-b0f2-d5b57e79fa6f" providerId="ADAL" clId="{017E6598-7435-4BDB-8241-F1737B66B46A}" dt="2024-07-01T17:06:38.291" v="15" actId="26606"/>
          <ac:spMkLst>
            <pc:docMk/>
            <pc:sldMk cId="3183407483" sldId="262"/>
            <ac:spMk id="9" creationId="{2C46C4D6-C474-4E92-B52E-944C1118F7B6}"/>
          </ac:spMkLst>
        </pc:spChg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3183407483" sldId="262"/>
            <ac:spMk id="11" creationId="{0E3596DD-156A-473E-9BB3-C6A29F7574E9}"/>
          </ac:spMkLst>
        </pc:spChg>
        <pc:spChg chg="add del">
          <ac:chgData name="Matthew Weber" userId="cb8fa425-774b-40a7-b0f2-d5b57e79fa6f" providerId="ADAL" clId="{017E6598-7435-4BDB-8241-F1737B66B46A}" dt="2024-07-01T17:06:39.470" v="16"/>
          <ac:spMkLst>
            <pc:docMk/>
            <pc:sldMk cId="3183407483" sldId="262"/>
            <ac:spMk id="13" creationId="{2C46C4D6-C474-4E92-B52E-944C1118F7B6}"/>
          </ac:spMkLst>
        </pc:spChg>
        <pc:grpChg chg="add mod">
          <ac:chgData name="Matthew Weber" userId="cb8fa425-774b-40a7-b0f2-d5b57e79fa6f" providerId="ADAL" clId="{017E6598-7435-4BDB-8241-F1737B66B46A}" dt="2024-07-01T17:06:38.291" v="15" actId="26606"/>
          <ac:grpSpMkLst>
            <pc:docMk/>
            <pc:sldMk cId="3183407483" sldId="262"/>
            <ac:grpSpMk id="4" creationId="{44E66633-36DF-1C51-1370-BE05BC1CB25F}"/>
          </ac:grpSpMkLst>
        </pc:grpChg>
      </pc:sldChg>
      <pc:sldChg chg="delSp new del mod">
        <pc:chgData name="Matthew Weber" userId="cb8fa425-774b-40a7-b0f2-d5b57e79fa6f" providerId="ADAL" clId="{017E6598-7435-4BDB-8241-F1737B66B46A}" dt="2024-07-01T17:00:46.822" v="4" actId="2696"/>
        <pc:sldMkLst>
          <pc:docMk/>
          <pc:sldMk cId="646085186" sldId="263"/>
        </pc:sldMkLst>
        <pc:spChg chg="del">
          <ac:chgData name="Matthew Weber" userId="cb8fa425-774b-40a7-b0f2-d5b57e79fa6f" providerId="ADAL" clId="{017E6598-7435-4BDB-8241-F1737B66B46A}" dt="2024-07-01T17:00:42.872" v="3" actId="478"/>
          <ac:spMkLst>
            <pc:docMk/>
            <pc:sldMk cId="646085186" sldId="263"/>
            <ac:spMk id="2" creationId="{89EEE0CA-8308-0A63-2655-CF804F76E470}"/>
          </ac:spMkLst>
        </pc:spChg>
        <pc:spChg chg="del">
          <ac:chgData name="Matthew Weber" userId="cb8fa425-774b-40a7-b0f2-d5b57e79fa6f" providerId="ADAL" clId="{017E6598-7435-4BDB-8241-F1737B66B46A}" dt="2024-07-01T17:00:39.743" v="2" actId="478"/>
          <ac:spMkLst>
            <pc:docMk/>
            <pc:sldMk cId="646085186" sldId="263"/>
            <ac:spMk id="3" creationId="{78FD227C-5ED6-4769-6C73-CECC475E9263}"/>
          </ac:spMkLst>
        </pc:spChg>
      </pc:sldChg>
    </pc:docChg>
  </pc:docChgLst>
  <pc:docChgLst>
    <pc:chgData name="Matthew Weber" userId="cb8fa425-774b-40a7-b0f2-d5b57e79fa6f" providerId="ADAL" clId="{0594C980-1F45-4FA6-9A0E-DEFDA89E183E}"/>
    <pc:docChg chg="undo custSel addSld modSld">
      <pc:chgData name="Matthew Weber" userId="cb8fa425-774b-40a7-b0f2-d5b57e79fa6f" providerId="ADAL" clId="{0594C980-1F45-4FA6-9A0E-DEFDA89E183E}" dt="2024-07-01T18:57:48.978" v="893" actId="20577"/>
      <pc:docMkLst>
        <pc:docMk/>
      </pc:docMkLst>
      <pc:sldChg chg="modSp mod">
        <pc:chgData name="Matthew Weber" userId="cb8fa425-774b-40a7-b0f2-d5b57e79fa6f" providerId="ADAL" clId="{0594C980-1F45-4FA6-9A0E-DEFDA89E183E}" dt="2024-07-01T18:57:48.978" v="893" actId="20577"/>
        <pc:sldMkLst>
          <pc:docMk/>
          <pc:sldMk cId="2932703518" sldId="256"/>
        </pc:sldMkLst>
        <pc:spChg chg="mod">
          <ac:chgData name="Matthew Weber" userId="cb8fa425-774b-40a7-b0f2-d5b57e79fa6f" providerId="ADAL" clId="{0594C980-1F45-4FA6-9A0E-DEFDA89E183E}" dt="2024-07-01T18:57:48.978" v="893" actId="20577"/>
          <ac:spMkLst>
            <pc:docMk/>
            <pc:sldMk cId="2932703518" sldId="256"/>
            <ac:spMk id="2" creationId="{0988541B-C4D0-FD60-CEA4-610494902ED9}"/>
          </ac:spMkLst>
        </pc:spChg>
        <pc:spChg chg="mod">
          <ac:chgData name="Matthew Weber" userId="cb8fa425-774b-40a7-b0f2-d5b57e79fa6f" providerId="ADAL" clId="{0594C980-1F45-4FA6-9A0E-DEFDA89E183E}" dt="2024-07-01T17:27:05.318" v="26" actId="20577"/>
          <ac:spMkLst>
            <pc:docMk/>
            <pc:sldMk cId="2932703518" sldId="256"/>
            <ac:spMk id="3" creationId="{A811F1A6-A382-AF76-0D86-809F875EE824}"/>
          </ac:spMkLst>
        </pc:spChg>
      </pc:sldChg>
      <pc:sldChg chg="addSp delSp modSp mod">
        <pc:chgData name="Matthew Weber" userId="cb8fa425-774b-40a7-b0f2-d5b57e79fa6f" providerId="ADAL" clId="{0594C980-1F45-4FA6-9A0E-DEFDA89E183E}" dt="2024-07-01T17:38:52.170" v="105" actId="26606"/>
        <pc:sldMkLst>
          <pc:docMk/>
          <pc:sldMk cId="2923562659" sldId="257"/>
        </pc:sldMkLst>
        <pc:spChg chg="mod ord">
          <ac:chgData name="Matthew Weber" userId="cb8fa425-774b-40a7-b0f2-d5b57e79fa6f" providerId="ADAL" clId="{0594C980-1F45-4FA6-9A0E-DEFDA89E183E}" dt="2024-07-01T17:38:52.170" v="105" actId="26606"/>
          <ac:spMkLst>
            <pc:docMk/>
            <pc:sldMk cId="2923562659" sldId="257"/>
            <ac:spMk id="3" creationId="{6F8127F2-A88E-3587-E460-6FD5C7F273C2}"/>
          </ac:spMkLst>
        </pc:spChg>
        <pc:spChg chg="add del">
          <ac:chgData name="Matthew Weber" userId="cb8fa425-774b-40a7-b0f2-d5b57e79fa6f" providerId="ADAL" clId="{0594C980-1F45-4FA6-9A0E-DEFDA89E183E}" dt="2024-07-01T17:38:52.170" v="105" actId="26606"/>
          <ac:spMkLst>
            <pc:docMk/>
            <pc:sldMk cId="2923562659" sldId="257"/>
            <ac:spMk id="9" creationId="{79BB35BC-D5C2-4C8B-A22A-A71E6191913B}"/>
          </ac:spMkLst>
        </pc:spChg>
        <pc:spChg chg="add del">
          <ac:chgData name="Matthew Weber" userId="cb8fa425-774b-40a7-b0f2-d5b57e79fa6f" providerId="ADAL" clId="{0594C980-1F45-4FA6-9A0E-DEFDA89E183E}" dt="2024-07-01T17:38:52.154" v="104" actId="26606"/>
          <ac:spMkLst>
            <pc:docMk/>
            <pc:sldMk cId="2923562659" sldId="257"/>
            <ac:spMk id="1032" creationId="{D009D6D5-DAC2-4A8B-A17A-E206B9012D09}"/>
          </ac:spMkLst>
        </pc:spChg>
        <pc:spChg chg="add">
          <ac:chgData name="Matthew Weber" userId="cb8fa425-774b-40a7-b0f2-d5b57e79fa6f" providerId="ADAL" clId="{0594C980-1F45-4FA6-9A0E-DEFDA89E183E}" dt="2024-07-01T17:38:52.170" v="105" actId="26606"/>
          <ac:spMkLst>
            <pc:docMk/>
            <pc:sldMk cId="2923562659" sldId="257"/>
            <ac:spMk id="1034" creationId="{79BB35BC-D5C2-4C8B-A22A-A71E6191913B}"/>
          </ac:spMkLst>
        </pc:spChg>
        <pc:picChg chg="del">
          <ac:chgData name="Matthew Weber" userId="cb8fa425-774b-40a7-b0f2-d5b57e79fa6f" providerId="ADAL" clId="{0594C980-1F45-4FA6-9A0E-DEFDA89E183E}" dt="2024-07-01T17:38:26.553" v="101" actId="478"/>
          <ac:picMkLst>
            <pc:docMk/>
            <pc:sldMk cId="2923562659" sldId="257"/>
            <ac:picMk id="5" creationId="{4CCF3BA4-DF18-1540-9964-B17F6A78B2E2}"/>
          </ac:picMkLst>
        </pc:picChg>
        <pc:picChg chg="add">
          <ac:chgData name="Matthew Weber" userId="cb8fa425-774b-40a7-b0f2-d5b57e79fa6f" providerId="ADAL" clId="{0594C980-1F45-4FA6-9A0E-DEFDA89E183E}" dt="2024-07-01T17:38:15.572" v="100"/>
          <ac:picMkLst>
            <pc:docMk/>
            <pc:sldMk cId="2923562659" sldId="257"/>
            <ac:picMk id="1026" creationId="{80EB45B1-6D0F-347F-7B05-76AA696B8D40}"/>
          </ac:picMkLst>
        </pc:picChg>
        <pc:picChg chg="add mod">
          <ac:chgData name="Matthew Weber" userId="cb8fa425-774b-40a7-b0f2-d5b57e79fa6f" providerId="ADAL" clId="{0594C980-1F45-4FA6-9A0E-DEFDA89E183E}" dt="2024-07-01T17:38:52.170" v="105" actId="26606"/>
          <ac:picMkLst>
            <pc:docMk/>
            <pc:sldMk cId="2923562659" sldId="257"/>
            <ac:picMk id="1027" creationId="{0E63F4FF-4768-EC64-58D1-9180E1F08613}"/>
          </ac:picMkLst>
        </pc:picChg>
      </pc:sldChg>
      <pc:sldChg chg="addSp delSp modSp mod">
        <pc:chgData name="Matthew Weber" userId="cb8fa425-774b-40a7-b0f2-d5b57e79fa6f" providerId="ADAL" clId="{0594C980-1F45-4FA6-9A0E-DEFDA89E183E}" dt="2024-07-01T17:59:35.228" v="512" actId="1076"/>
        <pc:sldMkLst>
          <pc:docMk/>
          <pc:sldMk cId="754623724" sldId="258"/>
        </pc:sldMkLst>
        <pc:spChg chg="mod">
          <ac:chgData name="Matthew Weber" userId="cb8fa425-774b-40a7-b0f2-d5b57e79fa6f" providerId="ADAL" clId="{0594C980-1F45-4FA6-9A0E-DEFDA89E183E}" dt="2024-07-01T17:44:38.079" v="439" actId="1076"/>
          <ac:spMkLst>
            <pc:docMk/>
            <pc:sldMk cId="754623724" sldId="258"/>
            <ac:spMk id="2" creationId="{51C08503-DA61-147C-F172-6AB2F4E1D578}"/>
          </ac:spMkLst>
        </pc:spChg>
        <pc:spChg chg="mod">
          <ac:chgData name="Matthew Weber" userId="cb8fa425-774b-40a7-b0f2-d5b57e79fa6f" providerId="ADAL" clId="{0594C980-1F45-4FA6-9A0E-DEFDA89E183E}" dt="2024-07-01T17:53:51.254" v="471" actId="2710"/>
          <ac:spMkLst>
            <pc:docMk/>
            <pc:sldMk cId="754623724" sldId="258"/>
            <ac:spMk id="3" creationId="{8F4C1733-6E4C-D12A-B536-419328C4EDAA}"/>
          </ac:spMkLst>
        </pc:spChg>
        <pc:spChg chg="mod">
          <ac:chgData name="Matthew Weber" userId="cb8fa425-774b-40a7-b0f2-d5b57e79fa6f" providerId="ADAL" clId="{0594C980-1F45-4FA6-9A0E-DEFDA89E183E}" dt="2024-07-01T17:39:36.114" v="111"/>
          <ac:spMkLst>
            <pc:docMk/>
            <pc:sldMk cId="754623724" sldId="258"/>
            <ac:spMk id="9" creationId="{36062B9A-8296-21EA-A16B-3D1922CD3162}"/>
          </ac:spMkLst>
        </pc:spChg>
        <pc:spChg chg="mod">
          <ac:chgData name="Matthew Weber" userId="cb8fa425-774b-40a7-b0f2-d5b57e79fa6f" providerId="ADAL" clId="{0594C980-1F45-4FA6-9A0E-DEFDA89E183E}" dt="2024-07-01T17:39:36.114" v="111"/>
          <ac:spMkLst>
            <pc:docMk/>
            <pc:sldMk cId="754623724" sldId="258"/>
            <ac:spMk id="14" creationId="{9C27353B-6042-7474-DD42-5FE33E818D91}"/>
          </ac:spMkLst>
        </pc:spChg>
        <pc:spChg chg="add mod">
          <ac:chgData name="Matthew Weber" userId="cb8fa425-774b-40a7-b0f2-d5b57e79fa6f" providerId="ADAL" clId="{0594C980-1F45-4FA6-9A0E-DEFDA89E183E}" dt="2024-07-01T17:39:36.114" v="111"/>
          <ac:spMkLst>
            <pc:docMk/>
            <pc:sldMk cId="754623724" sldId="258"/>
            <ac:spMk id="15" creationId="{00196A6A-A08B-96A7-69AB-B82EC9E2026E}"/>
          </ac:spMkLst>
        </pc:spChg>
        <pc:spChg chg="add mod">
          <ac:chgData name="Matthew Weber" userId="cb8fa425-774b-40a7-b0f2-d5b57e79fa6f" providerId="ADAL" clId="{0594C980-1F45-4FA6-9A0E-DEFDA89E183E}" dt="2024-07-01T17:39:36.114" v="111"/>
          <ac:spMkLst>
            <pc:docMk/>
            <pc:sldMk cId="754623724" sldId="258"/>
            <ac:spMk id="16" creationId="{AD682241-09AC-3A9C-B755-006C88558C9D}"/>
          </ac:spMkLst>
        </pc:spChg>
        <pc:spChg chg="add mod">
          <ac:chgData name="Matthew Weber" userId="cb8fa425-774b-40a7-b0f2-d5b57e79fa6f" providerId="ADAL" clId="{0594C980-1F45-4FA6-9A0E-DEFDA89E183E}" dt="2024-07-01T17:39:36.114" v="111"/>
          <ac:spMkLst>
            <pc:docMk/>
            <pc:sldMk cId="754623724" sldId="258"/>
            <ac:spMk id="17" creationId="{5BF84633-3AAD-2EC1-E50C-CA50CF2061E3}"/>
          </ac:spMkLst>
        </pc:spChg>
        <pc:spChg chg="add">
          <ac:chgData name="Matthew Weber" userId="cb8fa425-774b-40a7-b0f2-d5b57e79fa6f" providerId="ADAL" clId="{0594C980-1F45-4FA6-9A0E-DEFDA89E183E}" dt="2024-07-01T17:40:21.106" v="112"/>
          <ac:spMkLst>
            <pc:docMk/>
            <pc:sldMk cId="754623724" sldId="258"/>
            <ac:spMk id="18" creationId="{E9A27E3B-2A7C-AFE3-334F-2A13DA4F00AD}"/>
          </ac:spMkLst>
        </pc:spChg>
        <pc:spChg chg="add">
          <ac:chgData name="Matthew Weber" userId="cb8fa425-774b-40a7-b0f2-d5b57e79fa6f" providerId="ADAL" clId="{0594C980-1F45-4FA6-9A0E-DEFDA89E183E}" dt="2024-07-01T17:40:21.106" v="112"/>
          <ac:spMkLst>
            <pc:docMk/>
            <pc:sldMk cId="754623724" sldId="258"/>
            <ac:spMk id="22" creationId="{11BDBDDB-AA53-FD0F-8CD2-494DA4B6B290}"/>
          </ac:spMkLst>
        </pc:spChg>
        <pc:spChg chg="add mod">
          <ac:chgData name="Matthew Weber" userId="cb8fa425-774b-40a7-b0f2-d5b57e79fa6f" providerId="ADAL" clId="{0594C980-1F45-4FA6-9A0E-DEFDA89E183E}" dt="2024-07-01T17:59:08.025" v="506"/>
          <ac:spMkLst>
            <pc:docMk/>
            <pc:sldMk cId="754623724" sldId="258"/>
            <ac:spMk id="25" creationId="{7ACB24BD-9CD7-013A-7FD2-221880A1D9CB}"/>
          </ac:spMkLst>
        </pc:spChg>
        <pc:spChg chg="add mod">
          <ac:chgData name="Matthew Weber" userId="cb8fa425-774b-40a7-b0f2-d5b57e79fa6f" providerId="ADAL" clId="{0594C980-1F45-4FA6-9A0E-DEFDA89E183E}" dt="2024-07-01T17:59:16.346" v="508" actId="1076"/>
          <ac:spMkLst>
            <pc:docMk/>
            <pc:sldMk cId="754623724" sldId="258"/>
            <ac:spMk id="26" creationId="{ECEBFAFE-F392-F505-526A-3F9074EC6C8E}"/>
          </ac:spMkLst>
        </pc:spChg>
        <pc:spChg chg="add del mod">
          <ac:chgData name="Matthew Weber" userId="cb8fa425-774b-40a7-b0f2-d5b57e79fa6f" providerId="ADAL" clId="{0594C980-1F45-4FA6-9A0E-DEFDA89E183E}" dt="2024-07-01T17:59:24.269" v="510" actId="478"/>
          <ac:spMkLst>
            <pc:docMk/>
            <pc:sldMk cId="754623724" sldId="258"/>
            <ac:spMk id="27" creationId="{630896AE-923F-F9E2-67F7-C4632AC07982}"/>
          </ac:spMkLst>
        </pc:spChg>
        <pc:spChg chg="add mod">
          <ac:chgData name="Matthew Weber" userId="cb8fa425-774b-40a7-b0f2-d5b57e79fa6f" providerId="ADAL" clId="{0594C980-1F45-4FA6-9A0E-DEFDA89E183E}" dt="2024-07-01T17:59:35.228" v="512" actId="1076"/>
          <ac:spMkLst>
            <pc:docMk/>
            <pc:sldMk cId="754623724" sldId="258"/>
            <ac:spMk id="28" creationId="{1E4CC2EA-B3E7-7DEC-371C-432750ECA60F}"/>
          </ac:spMkLst>
        </pc:spChg>
        <pc:grpChg chg="del">
          <ac:chgData name="Matthew Weber" userId="cb8fa425-774b-40a7-b0f2-d5b57e79fa6f" providerId="ADAL" clId="{0594C980-1F45-4FA6-9A0E-DEFDA89E183E}" dt="2024-07-01T17:41:23.753" v="119" actId="478"/>
          <ac:grpSpMkLst>
            <pc:docMk/>
            <pc:sldMk cId="754623724" sldId="258"/>
            <ac:grpSpMk id="4" creationId="{F8228F8D-7F5F-CB62-C6A0-FFF27AC4AC7A}"/>
          </ac:grpSpMkLst>
        </pc:grpChg>
        <pc:grpChg chg="add del mod">
          <ac:chgData name="Matthew Weber" userId="cb8fa425-774b-40a7-b0f2-d5b57e79fa6f" providerId="ADAL" clId="{0594C980-1F45-4FA6-9A0E-DEFDA89E183E}" dt="2024-07-01T17:39:36.114" v="111"/>
          <ac:grpSpMkLst>
            <pc:docMk/>
            <pc:sldMk cId="754623724" sldId="258"/>
            <ac:grpSpMk id="7" creationId="{BF203D8E-2412-6B22-AEE0-0558F17EC9E4}"/>
          </ac:grpSpMkLst>
        </pc:grpChg>
        <pc:grpChg chg="add mod">
          <ac:chgData name="Matthew Weber" userId="cb8fa425-774b-40a7-b0f2-d5b57e79fa6f" providerId="ADAL" clId="{0594C980-1F45-4FA6-9A0E-DEFDA89E183E}" dt="2024-07-01T17:39:36.114" v="111"/>
          <ac:grpSpMkLst>
            <pc:docMk/>
            <pc:sldMk cId="754623724" sldId="258"/>
            <ac:grpSpMk id="10" creationId="{4F21F847-9C32-609E-60D4-C58EB6D90C37}"/>
          </ac:grpSpMkLst>
        </pc:grpChg>
        <pc:grpChg chg="add">
          <ac:chgData name="Matthew Weber" userId="cb8fa425-774b-40a7-b0f2-d5b57e79fa6f" providerId="ADAL" clId="{0594C980-1F45-4FA6-9A0E-DEFDA89E183E}" dt="2024-07-01T17:40:21.106" v="112"/>
          <ac:grpSpMkLst>
            <pc:docMk/>
            <pc:sldMk cId="754623724" sldId="258"/>
            <ac:grpSpMk id="19" creationId="{560BF9F9-AE5B-C8A1-0528-7E489364B0B1}"/>
          </ac:grpSpMkLst>
        </pc:grpChg>
        <pc:picChg chg="mod">
          <ac:chgData name="Matthew Weber" userId="cb8fa425-774b-40a7-b0f2-d5b57e79fa6f" providerId="ADAL" clId="{0594C980-1F45-4FA6-9A0E-DEFDA89E183E}" dt="2024-07-01T17:39:36.114" v="111"/>
          <ac:picMkLst>
            <pc:docMk/>
            <pc:sldMk cId="754623724" sldId="258"/>
            <ac:picMk id="8" creationId="{8D732455-C0F6-C56D-ADFB-88E9AB0AC4F5}"/>
          </ac:picMkLst>
        </pc:picChg>
        <pc:picChg chg="mod">
          <ac:chgData name="Matthew Weber" userId="cb8fa425-774b-40a7-b0f2-d5b57e79fa6f" providerId="ADAL" clId="{0594C980-1F45-4FA6-9A0E-DEFDA89E183E}" dt="2024-07-01T17:39:36.114" v="111"/>
          <ac:picMkLst>
            <pc:docMk/>
            <pc:sldMk cId="754623724" sldId="258"/>
            <ac:picMk id="12" creationId="{72439162-35C9-6C5C-0A63-008EB2C73F72}"/>
          </ac:picMkLst>
        </pc:picChg>
        <pc:picChg chg="add mod">
          <ac:chgData name="Matthew Weber" userId="cb8fa425-774b-40a7-b0f2-d5b57e79fa6f" providerId="ADAL" clId="{0594C980-1F45-4FA6-9A0E-DEFDA89E183E}" dt="2024-07-01T17:58:51.832" v="503" actId="1076"/>
          <ac:picMkLst>
            <pc:docMk/>
            <pc:sldMk cId="754623724" sldId="258"/>
            <ac:picMk id="23" creationId="{39CC0161-A8D2-7E47-8243-0B45DA087C09}"/>
          </ac:picMkLst>
        </pc:picChg>
        <pc:picChg chg="add mod">
          <ac:chgData name="Matthew Weber" userId="cb8fa425-774b-40a7-b0f2-d5b57e79fa6f" providerId="ADAL" clId="{0594C980-1F45-4FA6-9A0E-DEFDA89E183E}" dt="2024-07-01T17:59:01.203" v="505" actId="1076"/>
          <ac:picMkLst>
            <pc:docMk/>
            <pc:sldMk cId="754623724" sldId="258"/>
            <ac:picMk id="24" creationId="{2476B76F-C8BA-4407-BAE9-755508F41465}"/>
          </ac:picMkLst>
        </pc:picChg>
      </pc:sldChg>
      <pc:sldChg chg="addSp delSp modSp mod">
        <pc:chgData name="Matthew Weber" userId="cb8fa425-774b-40a7-b0f2-d5b57e79fa6f" providerId="ADAL" clId="{0594C980-1F45-4FA6-9A0E-DEFDA89E183E}" dt="2024-07-01T18:51:08.852" v="870" actId="1076"/>
        <pc:sldMkLst>
          <pc:docMk/>
          <pc:sldMk cId="4169116557" sldId="259"/>
        </pc:sldMkLst>
        <pc:spChg chg="mod">
          <ac:chgData name="Matthew Weber" userId="cb8fa425-774b-40a7-b0f2-d5b57e79fa6f" providerId="ADAL" clId="{0594C980-1F45-4FA6-9A0E-DEFDA89E183E}" dt="2024-07-01T17:54:38.092" v="474" actId="26606"/>
          <ac:spMkLst>
            <pc:docMk/>
            <pc:sldMk cId="4169116557" sldId="259"/>
            <ac:spMk id="2" creationId="{51C08503-DA61-147C-F172-6AB2F4E1D578}"/>
          </ac:spMkLst>
        </pc:spChg>
        <pc:spChg chg="mod">
          <ac:chgData name="Matthew Weber" userId="cb8fa425-774b-40a7-b0f2-d5b57e79fa6f" providerId="ADAL" clId="{0594C980-1F45-4FA6-9A0E-DEFDA89E183E}" dt="2024-07-01T18:50:23.607" v="852" actId="20577"/>
          <ac:spMkLst>
            <pc:docMk/>
            <pc:sldMk cId="4169116557" sldId="259"/>
            <ac:spMk id="3" creationId="{8F4C1733-6E4C-D12A-B536-419328C4EDAA}"/>
          </ac:spMkLst>
        </pc:spChg>
        <pc:spChg chg="add del mod">
          <ac:chgData name="Matthew Weber" userId="cb8fa425-774b-40a7-b0f2-d5b57e79fa6f" providerId="ADAL" clId="{0594C980-1F45-4FA6-9A0E-DEFDA89E183E}" dt="2024-07-01T18:00:14.738" v="514" actId="478"/>
          <ac:spMkLst>
            <pc:docMk/>
            <pc:sldMk cId="4169116557" sldId="259"/>
            <ac:spMk id="4" creationId="{CC1F3969-C1D3-15E0-3AF5-17F155934037}"/>
          </ac:spMkLst>
        </pc:spChg>
        <pc:spChg chg="add del mod">
          <ac:chgData name="Matthew Weber" userId="cb8fa425-774b-40a7-b0f2-d5b57e79fa6f" providerId="ADAL" clId="{0594C980-1F45-4FA6-9A0E-DEFDA89E183E}" dt="2024-07-01T18:00:17.140" v="516" actId="478"/>
          <ac:spMkLst>
            <pc:docMk/>
            <pc:sldMk cId="4169116557" sldId="259"/>
            <ac:spMk id="5" creationId="{67F50753-3EF0-7A58-6F7B-C3026B0E685E}"/>
          </ac:spMkLst>
        </pc:spChg>
        <pc:spChg chg="add del mod">
          <ac:chgData name="Matthew Weber" userId="cb8fa425-774b-40a7-b0f2-d5b57e79fa6f" providerId="ADAL" clId="{0594C980-1F45-4FA6-9A0E-DEFDA89E183E}" dt="2024-07-01T18:00:20.008" v="518" actId="478"/>
          <ac:spMkLst>
            <pc:docMk/>
            <pc:sldMk cId="4169116557" sldId="259"/>
            <ac:spMk id="6" creationId="{59FD12B8-2DEB-0CA0-86F8-5DF1BA530690}"/>
          </ac:spMkLst>
        </pc:spChg>
        <pc:spChg chg="del">
          <ac:chgData name="Matthew Weber" userId="cb8fa425-774b-40a7-b0f2-d5b57e79fa6f" providerId="ADAL" clId="{0594C980-1F45-4FA6-9A0E-DEFDA89E183E}" dt="2024-07-01T17:54:38.092" v="474" actId="26606"/>
          <ac:spMkLst>
            <pc:docMk/>
            <pc:sldMk cId="4169116557" sldId="259"/>
            <ac:spMk id="11" creationId="{0E3596DD-156A-473E-9BB3-C6A29F7574E9}"/>
          </ac:spMkLst>
        </pc:spChg>
        <pc:spChg chg="del">
          <ac:chgData name="Matthew Weber" userId="cb8fa425-774b-40a7-b0f2-d5b57e79fa6f" providerId="ADAL" clId="{0594C980-1F45-4FA6-9A0E-DEFDA89E183E}" dt="2024-07-01T17:54:38.092" v="474" actId="26606"/>
          <ac:spMkLst>
            <pc:docMk/>
            <pc:sldMk cId="4169116557" sldId="259"/>
            <ac:spMk id="13" creationId="{2C46C4D6-C474-4E92-B52E-944C1118F7B6}"/>
          </ac:spMkLst>
        </pc:spChg>
        <pc:spChg chg="add mod">
          <ac:chgData name="Matthew Weber" userId="cb8fa425-774b-40a7-b0f2-d5b57e79fa6f" providerId="ADAL" clId="{0594C980-1F45-4FA6-9A0E-DEFDA89E183E}" dt="2024-07-01T18:00:37.656" v="523" actId="20577"/>
          <ac:spMkLst>
            <pc:docMk/>
            <pc:sldMk cId="4169116557" sldId="259"/>
            <ac:spMk id="16" creationId="{3353FB59-E17C-D6A9-4E11-9A5355275901}"/>
          </ac:spMkLst>
        </pc:spChg>
        <pc:spChg chg="add mod">
          <ac:chgData name="Matthew Weber" userId="cb8fa425-774b-40a7-b0f2-d5b57e79fa6f" providerId="ADAL" clId="{0594C980-1F45-4FA6-9A0E-DEFDA89E183E}" dt="2024-07-01T18:50:51.649" v="859" actId="14100"/>
          <ac:spMkLst>
            <pc:docMk/>
            <pc:sldMk cId="4169116557" sldId="259"/>
            <ac:spMk id="20" creationId="{81413D1E-96A5-C895-3A76-DE8E60957497}"/>
          </ac:spMkLst>
        </pc:spChg>
        <pc:spChg chg="add mod">
          <ac:chgData name="Matthew Weber" userId="cb8fa425-774b-40a7-b0f2-d5b57e79fa6f" providerId="ADAL" clId="{0594C980-1F45-4FA6-9A0E-DEFDA89E183E}" dt="2024-07-01T18:51:08.852" v="870" actId="1076"/>
          <ac:spMkLst>
            <pc:docMk/>
            <pc:sldMk cId="4169116557" sldId="259"/>
            <ac:spMk id="21" creationId="{B41ED989-ABBB-D012-4905-813D0612760D}"/>
          </ac:spMkLst>
        </pc:spChg>
        <pc:spChg chg="add del">
          <ac:chgData name="Matthew Weber" userId="cb8fa425-774b-40a7-b0f2-d5b57e79fa6f" providerId="ADAL" clId="{0594C980-1F45-4FA6-9A0E-DEFDA89E183E}" dt="2024-07-01T17:55:07.949" v="478" actId="26606"/>
          <ac:spMkLst>
            <pc:docMk/>
            <pc:sldMk cId="4169116557" sldId="259"/>
            <ac:spMk id="3079" creationId="{0E3596DD-156A-473E-9BB3-C6A29F7574E9}"/>
          </ac:spMkLst>
        </pc:spChg>
        <pc:spChg chg="add del">
          <ac:chgData name="Matthew Weber" userId="cb8fa425-774b-40a7-b0f2-d5b57e79fa6f" providerId="ADAL" clId="{0594C980-1F45-4FA6-9A0E-DEFDA89E183E}" dt="2024-07-01T17:55:07.949" v="478" actId="26606"/>
          <ac:spMkLst>
            <pc:docMk/>
            <pc:sldMk cId="4169116557" sldId="259"/>
            <ac:spMk id="3081" creationId="{2C46C4D6-C474-4E92-B52E-944C1118F7B6}"/>
          </ac:spMkLst>
        </pc:spChg>
        <pc:spChg chg="add del">
          <ac:chgData name="Matthew Weber" userId="cb8fa425-774b-40a7-b0f2-d5b57e79fa6f" providerId="ADAL" clId="{0594C980-1F45-4FA6-9A0E-DEFDA89E183E}" dt="2024-07-01T18:00:35.323" v="521" actId="26606"/>
          <ac:spMkLst>
            <pc:docMk/>
            <pc:sldMk cId="4169116557" sldId="259"/>
            <ac:spMk id="3086" creationId="{F35DB090-93B5-4581-8D71-BB3839684BFF}"/>
          </ac:spMkLst>
        </pc:spChg>
        <pc:spChg chg="add del">
          <ac:chgData name="Matthew Weber" userId="cb8fa425-774b-40a7-b0f2-d5b57e79fa6f" providerId="ADAL" clId="{0594C980-1F45-4FA6-9A0E-DEFDA89E183E}" dt="2024-07-01T18:00:35.323" v="521" actId="26606"/>
          <ac:spMkLst>
            <pc:docMk/>
            <pc:sldMk cId="4169116557" sldId="259"/>
            <ac:spMk id="3088" creationId="{A0DE92DF-4769-4DE9-93FD-EE31271850CA}"/>
          </ac:spMkLst>
        </pc:spChg>
        <pc:spChg chg="add">
          <ac:chgData name="Matthew Weber" userId="cb8fa425-774b-40a7-b0f2-d5b57e79fa6f" providerId="ADAL" clId="{0594C980-1F45-4FA6-9A0E-DEFDA89E183E}" dt="2024-07-01T18:00:35.323" v="521" actId="26606"/>
          <ac:spMkLst>
            <pc:docMk/>
            <pc:sldMk cId="4169116557" sldId="259"/>
            <ac:spMk id="3093" creationId="{0E3596DD-156A-473E-9BB3-C6A29F7574E9}"/>
          </ac:spMkLst>
        </pc:spChg>
        <pc:spChg chg="add">
          <ac:chgData name="Matthew Weber" userId="cb8fa425-774b-40a7-b0f2-d5b57e79fa6f" providerId="ADAL" clId="{0594C980-1F45-4FA6-9A0E-DEFDA89E183E}" dt="2024-07-01T18:00:35.323" v="521" actId="26606"/>
          <ac:spMkLst>
            <pc:docMk/>
            <pc:sldMk cId="4169116557" sldId="259"/>
            <ac:spMk id="3095" creationId="{2C46C4D6-C474-4E92-B52E-944C1118F7B6}"/>
          </ac:spMkLst>
        </pc:spChg>
        <pc:grpChg chg="del">
          <ac:chgData name="Matthew Weber" userId="cb8fa425-774b-40a7-b0f2-d5b57e79fa6f" providerId="ADAL" clId="{0594C980-1F45-4FA6-9A0E-DEFDA89E183E}" dt="2024-07-01T17:54:10.419" v="472" actId="478"/>
          <ac:grpSpMkLst>
            <pc:docMk/>
            <pc:sldMk cId="4169116557" sldId="259"/>
            <ac:grpSpMk id="7" creationId="{0B995C91-22E8-E419-D78A-9D0C2A5EACA0}"/>
          </ac:grpSpMkLst>
        </pc:grpChg>
        <pc:grpChg chg="add del mod">
          <ac:chgData name="Matthew Weber" userId="cb8fa425-774b-40a7-b0f2-d5b57e79fa6f" providerId="ADAL" clId="{0594C980-1F45-4FA6-9A0E-DEFDA89E183E}" dt="2024-07-01T18:41:39.397" v="813" actId="478"/>
          <ac:grpSpMkLst>
            <pc:docMk/>
            <pc:sldMk cId="4169116557" sldId="259"/>
            <ac:grpSpMk id="14" creationId="{40A397CD-3164-4656-8F0B-67B9FC577E4A}"/>
          </ac:grpSpMkLst>
        </pc:grpChg>
        <pc:picChg chg="add mod">
          <ac:chgData name="Matthew Weber" userId="cb8fa425-774b-40a7-b0f2-d5b57e79fa6f" providerId="ADAL" clId="{0594C980-1F45-4FA6-9A0E-DEFDA89E183E}" dt="2024-07-01T18:00:30.629" v="519"/>
          <ac:picMkLst>
            <pc:docMk/>
            <pc:sldMk cId="4169116557" sldId="259"/>
            <ac:picMk id="15" creationId="{C7E1FD41-10C2-C09C-A3D7-4E55C0995C53}"/>
          </ac:picMkLst>
        </pc:picChg>
        <pc:picChg chg="add del mod">
          <ac:chgData name="Matthew Weber" userId="cb8fa425-774b-40a7-b0f2-d5b57e79fa6f" providerId="ADAL" clId="{0594C980-1F45-4FA6-9A0E-DEFDA89E183E}" dt="2024-07-01T18:43:32.202" v="825" actId="478"/>
          <ac:picMkLst>
            <pc:docMk/>
            <pc:sldMk cId="4169116557" sldId="259"/>
            <ac:picMk id="18" creationId="{57D5BFA1-BB4F-922D-C616-0582CC87C2C8}"/>
          </ac:picMkLst>
        </pc:picChg>
        <pc:picChg chg="add mod">
          <ac:chgData name="Matthew Weber" userId="cb8fa425-774b-40a7-b0f2-d5b57e79fa6f" providerId="ADAL" clId="{0594C980-1F45-4FA6-9A0E-DEFDA89E183E}" dt="2024-07-01T18:50:15.524" v="833" actId="1076"/>
          <ac:picMkLst>
            <pc:docMk/>
            <pc:sldMk cId="4169116557" sldId="259"/>
            <ac:picMk id="19" creationId="{CE4151D8-54AD-A032-17CD-8F8682A70309}"/>
          </ac:picMkLst>
        </pc:picChg>
        <pc:picChg chg="add del mod">
          <ac:chgData name="Matthew Weber" userId="cb8fa425-774b-40a7-b0f2-d5b57e79fa6f" providerId="ADAL" clId="{0594C980-1F45-4FA6-9A0E-DEFDA89E183E}" dt="2024-07-01T18:00:13.443" v="513" actId="478"/>
          <ac:picMkLst>
            <pc:docMk/>
            <pc:sldMk cId="4169116557" sldId="259"/>
            <ac:picMk id="3074" creationId="{B070BFC0-7693-23B7-D5EF-EE3FD9FEB50B}"/>
          </ac:picMkLst>
        </pc:picChg>
        <pc:picChg chg="add del mod">
          <ac:chgData name="Matthew Weber" userId="cb8fa425-774b-40a7-b0f2-d5b57e79fa6f" providerId="ADAL" clId="{0594C980-1F45-4FA6-9A0E-DEFDA89E183E}" dt="2024-07-01T18:00:15.940" v="515" actId="478"/>
          <ac:picMkLst>
            <pc:docMk/>
            <pc:sldMk cId="4169116557" sldId="259"/>
            <ac:picMk id="3075" creationId="{23130122-25E3-382F-815E-10957937CF04}"/>
          </ac:picMkLst>
        </pc:picChg>
      </pc:sldChg>
      <pc:sldChg chg="addSp delSp modSp mod">
        <pc:chgData name="Matthew Weber" userId="cb8fa425-774b-40a7-b0f2-d5b57e79fa6f" providerId="ADAL" clId="{0594C980-1F45-4FA6-9A0E-DEFDA89E183E}" dt="2024-07-01T18:54:05.411" v="888" actId="20577"/>
        <pc:sldMkLst>
          <pc:docMk/>
          <pc:sldMk cId="2846251533" sldId="260"/>
        </pc:sldMkLst>
        <pc:spChg chg="mod">
          <ac:chgData name="Matthew Weber" userId="cb8fa425-774b-40a7-b0f2-d5b57e79fa6f" providerId="ADAL" clId="{0594C980-1F45-4FA6-9A0E-DEFDA89E183E}" dt="2024-07-01T18:53:37.103" v="874" actId="26606"/>
          <ac:spMkLst>
            <pc:docMk/>
            <pc:sldMk cId="2846251533" sldId="260"/>
            <ac:spMk id="3" creationId="{8F4C1733-6E4C-D12A-B536-419328C4EDAA}"/>
          </ac:spMkLst>
        </pc:spChg>
        <pc:spChg chg="mod">
          <ac:chgData name="Matthew Weber" userId="cb8fa425-774b-40a7-b0f2-d5b57e79fa6f" providerId="ADAL" clId="{0594C980-1F45-4FA6-9A0E-DEFDA89E183E}" dt="2024-07-01T18:01:57.386" v="534" actId="255"/>
          <ac:spMkLst>
            <pc:docMk/>
            <pc:sldMk cId="2846251533" sldId="260"/>
            <ac:spMk id="6" creationId="{1E2395EF-C7FC-1E5C-3D1C-A1BF22A90CF7}"/>
          </ac:spMkLst>
        </pc:spChg>
        <pc:spChg chg="add mod">
          <ac:chgData name="Matthew Weber" userId="cb8fa425-774b-40a7-b0f2-d5b57e79fa6f" providerId="ADAL" clId="{0594C980-1F45-4FA6-9A0E-DEFDA89E183E}" dt="2024-07-01T18:54:05.411" v="888" actId="20577"/>
          <ac:spMkLst>
            <pc:docMk/>
            <pc:sldMk cId="2846251533" sldId="260"/>
            <ac:spMk id="9" creationId="{03C721ED-5AA3-AA0E-5DB4-AEABAD150259}"/>
          </ac:spMkLst>
        </pc:spChg>
        <pc:spChg chg="del">
          <ac:chgData name="Matthew Weber" userId="cb8fa425-774b-40a7-b0f2-d5b57e79fa6f" providerId="ADAL" clId="{0594C980-1F45-4FA6-9A0E-DEFDA89E183E}" dt="2024-07-01T18:53:37.103" v="874" actId="26606"/>
          <ac:spMkLst>
            <pc:docMk/>
            <pc:sldMk cId="2846251533" sldId="260"/>
            <ac:spMk id="11" creationId="{0E3596DD-156A-473E-9BB3-C6A29F7574E9}"/>
          </ac:spMkLst>
        </pc:spChg>
        <pc:spChg chg="del">
          <ac:chgData name="Matthew Weber" userId="cb8fa425-774b-40a7-b0f2-d5b57e79fa6f" providerId="ADAL" clId="{0594C980-1F45-4FA6-9A0E-DEFDA89E183E}" dt="2024-07-01T18:53:37.103" v="874" actId="26606"/>
          <ac:spMkLst>
            <pc:docMk/>
            <pc:sldMk cId="2846251533" sldId="260"/>
            <ac:spMk id="13" creationId="{2C46C4D6-C474-4E92-B52E-944C1118F7B6}"/>
          </ac:spMkLst>
        </pc:spChg>
        <pc:spChg chg="del">
          <ac:chgData name="Matthew Weber" userId="cb8fa425-774b-40a7-b0f2-d5b57e79fa6f" providerId="ADAL" clId="{0594C980-1F45-4FA6-9A0E-DEFDA89E183E}" dt="2024-07-01T18:53:12.154" v="872" actId="478"/>
          <ac:spMkLst>
            <pc:docMk/>
            <pc:sldMk cId="2846251533" sldId="260"/>
            <ac:spMk id="16" creationId="{B345FFAC-E577-A1D9-15EF-D6BD5B523645}"/>
          </ac:spMkLst>
        </pc:spChg>
        <pc:spChg chg="add del">
          <ac:chgData name="Matthew Weber" userId="cb8fa425-774b-40a7-b0f2-d5b57e79fa6f" providerId="ADAL" clId="{0594C980-1F45-4FA6-9A0E-DEFDA89E183E}" dt="2024-07-01T18:53:47.292" v="876" actId="26606"/>
          <ac:spMkLst>
            <pc:docMk/>
            <pc:sldMk cId="2846251533" sldId="260"/>
            <ac:spMk id="18" creationId="{0E3596DD-156A-473E-9BB3-C6A29F7574E9}"/>
          </ac:spMkLst>
        </pc:spChg>
        <pc:spChg chg="add del">
          <ac:chgData name="Matthew Weber" userId="cb8fa425-774b-40a7-b0f2-d5b57e79fa6f" providerId="ADAL" clId="{0594C980-1F45-4FA6-9A0E-DEFDA89E183E}" dt="2024-07-01T18:53:47.292" v="876" actId="26606"/>
          <ac:spMkLst>
            <pc:docMk/>
            <pc:sldMk cId="2846251533" sldId="260"/>
            <ac:spMk id="20" creationId="{2C46C4D6-C474-4E92-B52E-944C1118F7B6}"/>
          </ac:spMkLst>
        </pc:spChg>
        <pc:spChg chg="add">
          <ac:chgData name="Matthew Weber" userId="cb8fa425-774b-40a7-b0f2-d5b57e79fa6f" providerId="ADAL" clId="{0594C980-1F45-4FA6-9A0E-DEFDA89E183E}" dt="2024-07-01T18:53:47.292" v="876" actId="26606"/>
          <ac:spMkLst>
            <pc:docMk/>
            <pc:sldMk cId="2846251533" sldId="260"/>
            <ac:spMk id="25" creationId="{0E3596DD-156A-473E-9BB3-C6A29F7574E9}"/>
          </ac:spMkLst>
        </pc:spChg>
        <pc:spChg chg="add">
          <ac:chgData name="Matthew Weber" userId="cb8fa425-774b-40a7-b0f2-d5b57e79fa6f" providerId="ADAL" clId="{0594C980-1F45-4FA6-9A0E-DEFDA89E183E}" dt="2024-07-01T18:53:47.292" v="876" actId="26606"/>
          <ac:spMkLst>
            <pc:docMk/>
            <pc:sldMk cId="2846251533" sldId="260"/>
            <ac:spMk id="27" creationId="{2C46C4D6-C474-4E92-B52E-944C1118F7B6}"/>
          </ac:spMkLst>
        </pc:spChg>
        <pc:grpChg chg="del">
          <ac:chgData name="Matthew Weber" userId="cb8fa425-774b-40a7-b0f2-d5b57e79fa6f" providerId="ADAL" clId="{0594C980-1F45-4FA6-9A0E-DEFDA89E183E}" dt="2024-07-01T18:53:10.270" v="871" actId="478"/>
          <ac:grpSpMkLst>
            <pc:docMk/>
            <pc:sldMk cId="2846251533" sldId="260"/>
            <ac:grpSpMk id="4" creationId="{E74837CE-39A1-F5F8-65EB-9FB5742BDADA}"/>
          </ac:grpSpMkLst>
        </pc:grpChg>
        <pc:grpChg chg="add mod">
          <ac:chgData name="Matthew Weber" userId="cb8fa425-774b-40a7-b0f2-d5b57e79fa6f" providerId="ADAL" clId="{0594C980-1F45-4FA6-9A0E-DEFDA89E183E}" dt="2024-07-01T18:53:49.400" v="877" actId="1076"/>
          <ac:grpSpMkLst>
            <pc:docMk/>
            <pc:sldMk cId="2846251533" sldId="260"/>
            <ac:grpSpMk id="7" creationId="{A16CB461-B033-8B32-F398-5C64C5BA1878}"/>
          </ac:grpSpMkLst>
        </pc:grpChg>
        <pc:picChg chg="add mod">
          <ac:chgData name="Matthew Weber" userId="cb8fa425-774b-40a7-b0f2-d5b57e79fa6f" providerId="ADAL" clId="{0594C980-1F45-4FA6-9A0E-DEFDA89E183E}" dt="2024-07-01T18:53:32.243" v="873"/>
          <ac:picMkLst>
            <pc:docMk/>
            <pc:sldMk cId="2846251533" sldId="260"/>
            <ac:picMk id="8" creationId="{014BABD4-C9B1-F82A-3479-C075F81DB5F8}"/>
          </ac:picMkLst>
        </pc:picChg>
      </pc:sldChg>
      <pc:sldChg chg="addSp delSp modSp mod">
        <pc:chgData name="Matthew Weber" userId="cb8fa425-774b-40a7-b0f2-d5b57e79fa6f" providerId="ADAL" clId="{0594C980-1F45-4FA6-9A0E-DEFDA89E183E}" dt="2024-07-01T18:04:11.647" v="558" actId="20577"/>
        <pc:sldMkLst>
          <pc:docMk/>
          <pc:sldMk cId="2595567678" sldId="261"/>
        </pc:sldMkLst>
        <pc:spChg chg="mod">
          <ac:chgData name="Matthew Weber" userId="cb8fa425-774b-40a7-b0f2-d5b57e79fa6f" providerId="ADAL" clId="{0594C980-1F45-4FA6-9A0E-DEFDA89E183E}" dt="2024-07-01T18:04:08.830" v="556" actId="20577"/>
          <ac:spMkLst>
            <pc:docMk/>
            <pc:sldMk cId="2595567678" sldId="261"/>
            <ac:spMk id="3" creationId="{8F4C1733-6E4C-D12A-B536-419328C4EDAA}"/>
          </ac:spMkLst>
        </pc:spChg>
        <pc:spChg chg="add mod">
          <ac:chgData name="Matthew Weber" userId="cb8fa425-774b-40a7-b0f2-d5b57e79fa6f" providerId="ADAL" clId="{0594C980-1F45-4FA6-9A0E-DEFDA89E183E}" dt="2024-07-01T18:04:11.647" v="558" actId="20577"/>
          <ac:spMkLst>
            <pc:docMk/>
            <pc:sldMk cId="2595567678" sldId="261"/>
            <ac:spMk id="6" creationId="{4747360A-A8D4-A1DB-A3AD-68A6D7FF4A12}"/>
          </ac:spMkLst>
        </pc:spChg>
        <pc:grpChg chg="add mod">
          <ac:chgData name="Matthew Weber" userId="cb8fa425-774b-40a7-b0f2-d5b57e79fa6f" providerId="ADAL" clId="{0594C980-1F45-4FA6-9A0E-DEFDA89E183E}" dt="2024-07-01T18:03:41.587" v="548" actId="14100"/>
          <ac:grpSpMkLst>
            <pc:docMk/>
            <pc:sldMk cId="2595567678" sldId="261"/>
            <ac:grpSpMk id="4" creationId="{15FEA588-2160-E49E-F5CB-CC542EC42BE8}"/>
          </ac:grpSpMkLst>
        </pc:grpChg>
        <pc:grpChg chg="del">
          <ac:chgData name="Matthew Weber" userId="cb8fa425-774b-40a7-b0f2-d5b57e79fa6f" providerId="ADAL" clId="{0594C980-1F45-4FA6-9A0E-DEFDA89E183E}" dt="2024-07-01T18:03:05.598" v="540" actId="478"/>
          <ac:grpSpMkLst>
            <pc:docMk/>
            <pc:sldMk cId="2595567678" sldId="261"/>
            <ac:grpSpMk id="7" creationId="{32349804-5EA4-A076-5C34-B395FF53F6D1}"/>
          </ac:grpSpMkLst>
        </pc:grpChg>
        <pc:grpChg chg="del">
          <ac:chgData name="Matthew Weber" userId="cb8fa425-774b-40a7-b0f2-d5b57e79fa6f" providerId="ADAL" clId="{0594C980-1F45-4FA6-9A0E-DEFDA89E183E}" dt="2024-07-01T18:03:28.873" v="542" actId="478"/>
          <ac:grpSpMkLst>
            <pc:docMk/>
            <pc:sldMk cId="2595567678" sldId="261"/>
            <ac:grpSpMk id="10" creationId="{F7FD514C-2720-03C3-A044-F66EA847C118}"/>
          </ac:grpSpMkLst>
        </pc:grpChg>
        <pc:picChg chg="add mod">
          <ac:chgData name="Matthew Weber" userId="cb8fa425-774b-40a7-b0f2-d5b57e79fa6f" providerId="ADAL" clId="{0594C980-1F45-4FA6-9A0E-DEFDA89E183E}" dt="2024-07-01T18:03:27.316" v="541"/>
          <ac:picMkLst>
            <pc:docMk/>
            <pc:sldMk cId="2595567678" sldId="261"/>
            <ac:picMk id="5" creationId="{BD0E1A84-2B77-481A-C8D4-DE7F18A60154}"/>
          </ac:picMkLst>
        </pc:picChg>
      </pc:sldChg>
      <pc:sldChg chg="addSp delSp modSp mod">
        <pc:chgData name="Matthew Weber" userId="cb8fa425-774b-40a7-b0f2-d5b57e79fa6f" providerId="ADAL" clId="{0594C980-1F45-4FA6-9A0E-DEFDA89E183E}" dt="2024-07-01T18:08:00.651" v="621" actId="27636"/>
        <pc:sldMkLst>
          <pc:docMk/>
          <pc:sldMk cId="3183407483" sldId="262"/>
        </pc:sldMkLst>
        <pc:spChg chg="mod">
          <ac:chgData name="Matthew Weber" userId="cb8fa425-774b-40a7-b0f2-d5b57e79fa6f" providerId="ADAL" clId="{0594C980-1F45-4FA6-9A0E-DEFDA89E183E}" dt="2024-07-01T18:08:00.651" v="621" actId="27636"/>
          <ac:spMkLst>
            <pc:docMk/>
            <pc:sldMk cId="3183407483" sldId="262"/>
            <ac:spMk id="3" creationId="{8F4C1733-6E4C-D12A-B536-419328C4EDAA}"/>
          </ac:spMkLst>
        </pc:spChg>
        <pc:spChg chg="add mod">
          <ac:chgData name="Matthew Weber" userId="cb8fa425-774b-40a7-b0f2-d5b57e79fa6f" providerId="ADAL" clId="{0594C980-1F45-4FA6-9A0E-DEFDA89E183E}" dt="2024-07-01T18:07:11.073" v="569"/>
          <ac:spMkLst>
            <pc:docMk/>
            <pc:sldMk cId="3183407483" sldId="262"/>
            <ac:spMk id="9" creationId="{AEB18AEA-905A-B71F-42A7-5C968A74939A}"/>
          </ac:spMkLst>
        </pc:spChg>
        <pc:spChg chg="del">
          <ac:chgData name="Matthew Weber" userId="cb8fa425-774b-40a7-b0f2-d5b57e79fa6f" providerId="ADAL" clId="{0594C980-1F45-4FA6-9A0E-DEFDA89E183E}" dt="2024-07-01T18:07:15.562" v="571" actId="26606"/>
          <ac:spMkLst>
            <pc:docMk/>
            <pc:sldMk cId="3183407483" sldId="262"/>
            <ac:spMk id="11" creationId="{0E3596DD-156A-473E-9BB3-C6A29F7574E9}"/>
          </ac:spMkLst>
        </pc:spChg>
        <pc:spChg chg="add mod">
          <ac:chgData name="Matthew Weber" userId="cb8fa425-774b-40a7-b0f2-d5b57e79fa6f" providerId="ADAL" clId="{0594C980-1F45-4FA6-9A0E-DEFDA89E183E}" dt="2024-07-01T18:07:22.511" v="573" actId="20577"/>
          <ac:spMkLst>
            <pc:docMk/>
            <pc:sldMk cId="3183407483" sldId="262"/>
            <ac:spMk id="12" creationId="{7437ABDA-7F60-C92E-34AC-D6BF48073544}"/>
          </ac:spMkLst>
        </pc:spChg>
        <pc:spChg chg="del">
          <ac:chgData name="Matthew Weber" userId="cb8fa425-774b-40a7-b0f2-d5b57e79fa6f" providerId="ADAL" clId="{0594C980-1F45-4FA6-9A0E-DEFDA89E183E}" dt="2024-07-01T18:07:15.562" v="571" actId="26606"/>
          <ac:spMkLst>
            <pc:docMk/>
            <pc:sldMk cId="3183407483" sldId="262"/>
            <ac:spMk id="13" creationId="{2C46C4D6-C474-4E92-B52E-944C1118F7B6}"/>
          </ac:spMkLst>
        </pc:spChg>
        <pc:spChg chg="add">
          <ac:chgData name="Matthew Weber" userId="cb8fa425-774b-40a7-b0f2-d5b57e79fa6f" providerId="ADAL" clId="{0594C980-1F45-4FA6-9A0E-DEFDA89E183E}" dt="2024-07-01T18:07:15.562" v="571" actId="26606"/>
          <ac:spMkLst>
            <pc:docMk/>
            <pc:sldMk cId="3183407483" sldId="262"/>
            <ac:spMk id="18" creationId="{0E3596DD-156A-473E-9BB3-C6A29F7574E9}"/>
          </ac:spMkLst>
        </pc:spChg>
        <pc:spChg chg="add">
          <ac:chgData name="Matthew Weber" userId="cb8fa425-774b-40a7-b0f2-d5b57e79fa6f" providerId="ADAL" clId="{0594C980-1F45-4FA6-9A0E-DEFDA89E183E}" dt="2024-07-01T18:07:15.562" v="571" actId="26606"/>
          <ac:spMkLst>
            <pc:docMk/>
            <pc:sldMk cId="3183407483" sldId="262"/>
            <ac:spMk id="20" creationId="{2C46C4D6-C474-4E92-B52E-944C1118F7B6}"/>
          </ac:spMkLst>
        </pc:spChg>
        <pc:grpChg chg="del">
          <ac:chgData name="Matthew Weber" userId="cb8fa425-774b-40a7-b0f2-d5b57e79fa6f" providerId="ADAL" clId="{0594C980-1F45-4FA6-9A0E-DEFDA89E183E}" dt="2024-07-01T18:07:13.261" v="570" actId="478"/>
          <ac:grpSpMkLst>
            <pc:docMk/>
            <pc:sldMk cId="3183407483" sldId="262"/>
            <ac:grpSpMk id="4" creationId="{44E66633-36DF-1C51-1370-BE05BC1CB25F}"/>
          </ac:grpSpMkLst>
        </pc:grpChg>
        <pc:grpChg chg="add mod">
          <ac:chgData name="Matthew Weber" userId="cb8fa425-774b-40a7-b0f2-d5b57e79fa6f" providerId="ADAL" clId="{0594C980-1F45-4FA6-9A0E-DEFDA89E183E}" dt="2024-07-01T18:07:15.562" v="571" actId="26606"/>
          <ac:grpSpMkLst>
            <pc:docMk/>
            <pc:sldMk cId="3183407483" sldId="262"/>
            <ac:grpSpMk id="7" creationId="{4039D273-FE69-1DBA-838B-6297044BDAD7}"/>
          </ac:grpSpMkLst>
        </pc:grpChg>
        <pc:grpChg chg="add mod">
          <ac:chgData name="Matthew Weber" userId="cb8fa425-774b-40a7-b0f2-d5b57e79fa6f" providerId="ADAL" clId="{0594C980-1F45-4FA6-9A0E-DEFDA89E183E}" dt="2024-07-01T18:07:11.073" v="569"/>
          <ac:grpSpMkLst>
            <pc:docMk/>
            <pc:sldMk cId="3183407483" sldId="262"/>
            <ac:grpSpMk id="8" creationId="{BD6F4957-5509-E8F2-8408-AEC998A2DC24}"/>
          </ac:grpSpMkLst>
        </pc:grpChg>
        <pc:picChg chg="add mod">
          <ac:chgData name="Matthew Weber" userId="cb8fa425-774b-40a7-b0f2-d5b57e79fa6f" providerId="ADAL" clId="{0594C980-1F45-4FA6-9A0E-DEFDA89E183E}" dt="2024-07-01T18:07:11.073" v="569"/>
          <ac:picMkLst>
            <pc:docMk/>
            <pc:sldMk cId="3183407483" sldId="262"/>
            <ac:picMk id="10" creationId="{984C3677-BF8F-CB80-A49B-511139008C06}"/>
          </ac:picMkLst>
        </pc:picChg>
      </pc:sldChg>
      <pc:sldChg chg="addSp delSp modSp new mod setBg">
        <pc:chgData name="Matthew Weber" userId="cb8fa425-774b-40a7-b0f2-d5b57e79fa6f" providerId="ADAL" clId="{0594C980-1F45-4FA6-9A0E-DEFDA89E183E}" dt="2024-07-01T18:22:23.312" v="710" actId="20577"/>
        <pc:sldMkLst>
          <pc:docMk/>
          <pc:sldMk cId="1045673115" sldId="263"/>
        </pc:sldMkLst>
        <pc:spChg chg="del">
          <ac:chgData name="Matthew Weber" userId="cb8fa425-774b-40a7-b0f2-d5b57e79fa6f" providerId="ADAL" clId="{0594C980-1F45-4FA6-9A0E-DEFDA89E183E}" dt="2024-07-01T18:08:26.878" v="623" actId="478"/>
          <ac:spMkLst>
            <pc:docMk/>
            <pc:sldMk cId="1045673115" sldId="263"/>
            <ac:spMk id="2" creationId="{4D3F28C6-AB00-FE78-80CE-1E21C9598781}"/>
          </ac:spMkLst>
        </pc:spChg>
        <pc:spChg chg="del">
          <ac:chgData name="Matthew Weber" userId="cb8fa425-774b-40a7-b0f2-d5b57e79fa6f" providerId="ADAL" clId="{0594C980-1F45-4FA6-9A0E-DEFDA89E183E}" dt="2024-07-01T18:08:46.919" v="624" actId="478"/>
          <ac:spMkLst>
            <pc:docMk/>
            <pc:sldMk cId="1045673115" sldId="263"/>
            <ac:spMk id="3" creationId="{9DA5B3AB-3B2A-85D4-03FB-5D06F11E039E}"/>
          </ac:spMkLst>
        </pc:spChg>
        <pc:spChg chg="add mod">
          <ac:chgData name="Matthew Weber" userId="cb8fa425-774b-40a7-b0f2-d5b57e79fa6f" providerId="ADAL" clId="{0594C980-1F45-4FA6-9A0E-DEFDA89E183E}" dt="2024-07-01T18:11:07.991" v="636" actId="26606"/>
          <ac:spMkLst>
            <pc:docMk/>
            <pc:sldMk cId="1045673115" sldId="263"/>
            <ac:spMk id="4" creationId="{A18DBBB6-615C-EC95-68E2-9CEEA77A97C0}"/>
          </ac:spMkLst>
        </pc:spChg>
        <pc:spChg chg="add mod">
          <ac:chgData name="Matthew Weber" userId="cb8fa425-774b-40a7-b0f2-d5b57e79fa6f" providerId="ADAL" clId="{0594C980-1F45-4FA6-9A0E-DEFDA89E183E}" dt="2024-07-01T18:11:07.991" v="636" actId="26606"/>
          <ac:spMkLst>
            <pc:docMk/>
            <pc:sldMk cId="1045673115" sldId="263"/>
            <ac:spMk id="5" creationId="{FC3B2A73-4B76-90C0-0193-6567BD9CE906}"/>
          </ac:spMkLst>
        </pc:spChg>
        <pc:spChg chg="add mod">
          <ac:chgData name="Matthew Weber" userId="cb8fa425-774b-40a7-b0f2-d5b57e79fa6f" providerId="ADAL" clId="{0594C980-1F45-4FA6-9A0E-DEFDA89E183E}" dt="2024-07-01T18:22:20.776" v="708" actId="20577"/>
          <ac:spMkLst>
            <pc:docMk/>
            <pc:sldMk cId="1045673115" sldId="263"/>
            <ac:spMk id="8" creationId="{8D8BE8BC-0A6A-5E69-2121-123117AFDA20}"/>
          </ac:spMkLst>
        </pc:spChg>
        <pc:spChg chg="add mod">
          <ac:chgData name="Matthew Weber" userId="cb8fa425-774b-40a7-b0f2-d5b57e79fa6f" providerId="ADAL" clId="{0594C980-1F45-4FA6-9A0E-DEFDA89E183E}" dt="2024-07-01T18:22:23.312" v="710" actId="20577"/>
          <ac:spMkLst>
            <pc:docMk/>
            <pc:sldMk cId="1045673115" sldId="263"/>
            <ac:spMk id="11" creationId="{57ABCF19-0CBC-5613-B19E-8BE0D83DC155}"/>
          </ac:spMkLst>
        </pc:spChg>
        <pc:spChg chg="add">
          <ac:chgData name="Matthew Weber" userId="cb8fa425-774b-40a7-b0f2-d5b57e79fa6f" providerId="ADAL" clId="{0594C980-1F45-4FA6-9A0E-DEFDA89E183E}" dt="2024-07-01T18:11:07.991" v="636" actId="26606"/>
          <ac:spMkLst>
            <pc:docMk/>
            <pc:sldMk cId="1045673115" sldId="263"/>
            <ac:spMk id="16" creationId="{61293230-B0F6-45B1-96D1-13D18E242995}"/>
          </ac:spMkLst>
        </pc:spChg>
        <pc:spChg chg="add">
          <ac:chgData name="Matthew Weber" userId="cb8fa425-774b-40a7-b0f2-d5b57e79fa6f" providerId="ADAL" clId="{0594C980-1F45-4FA6-9A0E-DEFDA89E183E}" dt="2024-07-01T18:11:07.991" v="636" actId="26606"/>
          <ac:spMkLst>
            <pc:docMk/>
            <pc:sldMk cId="1045673115" sldId="263"/>
            <ac:spMk id="18" creationId="{0A1E0707-4985-454B-ACE0-4855BB55875E}"/>
          </ac:spMkLst>
        </pc:spChg>
        <pc:grpChg chg="add mod">
          <ac:chgData name="Matthew Weber" userId="cb8fa425-774b-40a7-b0f2-d5b57e79fa6f" providerId="ADAL" clId="{0594C980-1F45-4FA6-9A0E-DEFDA89E183E}" dt="2024-07-01T18:11:18.240" v="638" actId="1076"/>
          <ac:grpSpMkLst>
            <pc:docMk/>
            <pc:sldMk cId="1045673115" sldId="263"/>
            <ac:grpSpMk id="6" creationId="{FAFE5438-525E-3700-81C9-C06C61F934F2}"/>
          </ac:grpSpMkLst>
        </pc:grpChg>
        <pc:grpChg chg="add mod">
          <ac:chgData name="Matthew Weber" userId="cb8fa425-774b-40a7-b0f2-d5b57e79fa6f" providerId="ADAL" clId="{0594C980-1F45-4FA6-9A0E-DEFDA89E183E}" dt="2024-07-01T18:11:28.056" v="639" actId="1076"/>
          <ac:grpSpMkLst>
            <pc:docMk/>
            <pc:sldMk cId="1045673115" sldId="263"/>
            <ac:grpSpMk id="9" creationId="{75CC120C-E934-5108-01C2-AAE792E4746C}"/>
          </ac:grpSpMkLst>
        </pc:grpChg>
        <pc:picChg chg="add mod">
          <ac:chgData name="Matthew Weber" userId="cb8fa425-774b-40a7-b0f2-d5b57e79fa6f" providerId="ADAL" clId="{0594C980-1F45-4FA6-9A0E-DEFDA89E183E}" dt="2024-07-01T18:10:44.314" v="634"/>
          <ac:picMkLst>
            <pc:docMk/>
            <pc:sldMk cId="1045673115" sldId="263"/>
            <ac:picMk id="7" creationId="{63C3F416-F4ED-D26E-5551-E1D7D3F7A97D}"/>
          </ac:picMkLst>
        </pc:picChg>
        <pc:picChg chg="add mod">
          <ac:chgData name="Matthew Weber" userId="cb8fa425-774b-40a7-b0f2-d5b57e79fa6f" providerId="ADAL" clId="{0594C980-1F45-4FA6-9A0E-DEFDA89E183E}" dt="2024-07-01T18:10:55.507" v="635"/>
          <ac:picMkLst>
            <pc:docMk/>
            <pc:sldMk cId="1045673115" sldId="263"/>
            <ac:picMk id="10" creationId="{2C8D7F35-2596-D468-A183-AF29F4681E55}"/>
          </ac:picMkLst>
        </pc:picChg>
      </pc:sldChg>
      <pc:sldChg chg="addSp delSp modSp new mod setBg">
        <pc:chgData name="Matthew Weber" userId="cb8fa425-774b-40a7-b0f2-d5b57e79fa6f" providerId="ADAL" clId="{0594C980-1F45-4FA6-9A0E-DEFDA89E183E}" dt="2024-07-01T18:14:18.418" v="657" actId="1076"/>
        <pc:sldMkLst>
          <pc:docMk/>
          <pc:sldMk cId="58327656" sldId="264"/>
        </pc:sldMkLst>
        <pc:spChg chg="del">
          <ac:chgData name="Matthew Weber" userId="cb8fa425-774b-40a7-b0f2-d5b57e79fa6f" providerId="ADAL" clId="{0594C980-1F45-4FA6-9A0E-DEFDA89E183E}" dt="2024-07-01T18:12:08.146" v="641" actId="478"/>
          <ac:spMkLst>
            <pc:docMk/>
            <pc:sldMk cId="58327656" sldId="264"/>
            <ac:spMk id="2" creationId="{8FFFB938-314D-9D7F-7605-C03817FD4262}"/>
          </ac:spMkLst>
        </pc:spChg>
        <pc:spChg chg="del">
          <ac:chgData name="Matthew Weber" userId="cb8fa425-774b-40a7-b0f2-d5b57e79fa6f" providerId="ADAL" clId="{0594C980-1F45-4FA6-9A0E-DEFDA89E183E}" dt="2024-07-01T18:12:09.600" v="642" actId="478"/>
          <ac:spMkLst>
            <pc:docMk/>
            <pc:sldMk cId="58327656" sldId="264"/>
            <ac:spMk id="3" creationId="{61470F0D-7E61-5534-13D8-53766EECE0B6}"/>
          </ac:spMkLst>
        </pc:spChg>
        <pc:spChg chg="add mod">
          <ac:chgData name="Matthew Weber" userId="cb8fa425-774b-40a7-b0f2-d5b57e79fa6f" providerId="ADAL" clId="{0594C980-1F45-4FA6-9A0E-DEFDA89E183E}" dt="2024-07-01T18:14:11.719" v="656" actId="2085"/>
          <ac:spMkLst>
            <pc:docMk/>
            <pc:sldMk cId="58327656" sldId="264"/>
            <ac:spMk id="4" creationId="{9C455FB2-AFFA-96EA-F210-ED3C03E0BF66}"/>
          </ac:spMkLst>
        </pc:spChg>
        <pc:spChg chg="add mod">
          <ac:chgData name="Matthew Weber" userId="cb8fa425-774b-40a7-b0f2-d5b57e79fa6f" providerId="ADAL" clId="{0594C980-1F45-4FA6-9A0E-DEFDA89E183E}" dt="2024-07-01T18:14:18.418" v="657" actId="1076"/>
          <ac:spMkLst>
            <pc:docMk/>
            <pc:sldMk cId="58327656" sldId="264"/>
            <ac:spMk id="5" creationId="{68B25490-E417-82E8-3338-729639D4FD41}"/>
          </ac:spMkLst>
        </pc:spChg>
        <pc:spChg chg="add">
          <ac:chgData name="Matthew Weber" userId="cb8fa425-774b-40a7-b0f2-d5b57e79fa6f" providerId="ADAL" clId="{0594C980-1F45-4FA6-9A0E-DEFDA89E183E}" dt="2024-07-01T18:13:53.438" v="653" actId="26606"/>
          <ac:spMkLst>
            <pc:docMk/>
            <pc:sldMk cId="58327656" sldId="264"/>
            <ac:spMk id="10" creationId="{17718681-A12E-49D6-9925-DD7C68176D61}"/>
          </ac:spMkLst>
        </pc:spChg>
        <pc:spChg chg="add">
          <ac:chgData name="Matthew Weber" userId="cb8fa425-774b-40a7-b0f2-d5b57e79fa6f" providerId="ADAL" clId="{0594C980-1F45-4FA6-9A0E-DEFDA89E183E}" dt="2024-07-01T18:13:53.438" v="653" actId="26606"/>
          <ac:spMkLst>
            <pc:docMk/>
            <pc:sldMk cId="58327656" sldId="264"/>
            <ac:spMk id="12" creationId="{FBD77573-9EF2-4C35-8285-A1CF6FBB0EA5}"/>
          </ac:spMkLst>
        </pc:spChg>
      </pc:sldChg>
      <pc:sldChg chg="addSp delSp modSp new mod setBg">
        <pc:chgData name="Matthew Weber" userId="cb8fa425-774b-40a7-b0f2-d5b57e79fa6f" providerId="ADAL" clId="{0594C980-1F45-4FA6-9A0E-DEFDA89E183E}" dt="2024-07-01T18:23:43.547" v="714" actId="20577"/>
        <pc:sldMkLst>
          <pc:docMk/>
          <pc:sldMk cId="567219432" sldId="265"/>
        </pc:sldMkLst>
        <pc:spChg chg="del">
          <ac:chgData name="Matthew Weber" userId="cb8fa425-774b-40a7-b0f2-d5b57e79fa6f" providerId="ADAL" clId="{0594C980-1F45-4FA6-9A0E-DEFDA89E183E}" dt="2024-07-01T18:16:30.504" v="660" actId="478"/>
          <ac:spMkLst>
            <pc:docMk/>
            <pc:sldMk cId="567219432" sldId="265"/>
            <ac:spMk id="2" creationId="{317A3CDF-B52B-3F1F-5BB0-A087FBCE51FD}"/>
          </ac:spMkLst>
        </pc:spChg>
        <pc:spChg chg="del">
          <ac:chgData name="Matthew Weber" userId="cb8fa425-774b-40a7-b0f2-d5b57e79fa6f" providerId="ADAL" clId="{0594C980-1F45-4FA6-9A0E-DEFDA89E183E}" dt="2024-07-01T18:16:29.556" v="659" actId="478"/>
          <ac:spMkLst>
            <pc:docMk/>
            <pc:sldMk cId="567219432" sldId="265"/>
            <ac:spMk id="3" creationId="{91A34D0C-8EFB-E8A5-58B8-B61A1E003FED}"/>
          </ac:spMkLst>
        </pc:spChg>
        <pc:spChg chg="add mod">
          <ac:chgData name="Matthew Weber" userId="cb8fa425-774b-40a7-b0f2-d5b57e79fa6f" providerId="ADAL" clId="{0594C980-1F45-4FA6-9A0E-DEFDA89E183E}" dt="2024-07-01T18:19:21.727" v="685" actId="1076"/>
          <ac:spMkLst>
            <pc:docMk/>
            <pc:sldMk cId="567219432" sldId="265"/>
            <ac:spMk id="4" creationId="{78B0AF90-5CD8-663F-8826-AAA83F92EA35}"/>
          </ac:spMkLst>
        </pc:spChg>
        <pc:spChg chg="add mod">
          <ac:chgData name="Matthew Weber" userId="cb8fa425-774b-40a7-b0f2-d5b57e79fa6f" providerId="ADAL" clId="{0594C980-1F45-4FA6-9A0E-DEFDA89E183E}" dt="2024-07-01T18:23:40.668" v="712" actId="20577"/>
          <ac:spMkLst>
            <pc:docMk/>
            <pc:sldMk cId="567219432" sldId="265"/>
            <ac:spMk id="5" creationId="{06E135F0-7051-6887-594F-C00DE93C4B0F}"/>
          </ac:spMkLst>
        </pc:spChg>
        <pc:spChg chg="add mod">
          <ac:chgData name="Matthew Weber" userId="cb8fa425-774b-40a7-b0f2-d5b57e79fa6f" providerId="ADAL" clId="{0594C980-1F45-4FA6-9A0E-DEFDA89E183E}" dt="2024-07-01T18:23:43.547" v="714" actId="20577"/>
          <ac:spMkLst>
            <pc:docMk/>
            <pc:sldMk cId="567219432" sldId="265"/>
            <ac:spMk id="8" creationId="{25FC5970-5D90-40CA-2940-AB2EB3BEF668}"/>
          </ac:spMkLst>
        </pc:spChg>
        <pc:spChg chg="add">
          <ac:chgData name="Matthew Weber" userId="cb8fa425-774b-40a7-b0f2-d5b57e79fa6f" providerId="ADAL" clId="{0594C980-1F45-4FA6-9A0E-DEFDA89E183E}" dt="2024-07-01T18:18:22.770" v="679" actId="26606"/>
          <ac:spMkLst>
            <pc:docMk/>
            <pc:sldMk cId="567219432" sldId="265"/>
            <ac:spMk id="10" creationId="{17718681-A12E-49D6-9925-DD7C68176D61}"/>
          </ac:spMkLst>
        </pc:spChg>
        <pc:spChg chg="add">
          <ac:chgData name="Matthew Weber" userId="cb8fa425-774b-40a7-b0f2-d5b57e79fa6f" providerId="ADAL" clId="{0594C980-1F45-4FA6-9A0E-DEFDA89E183E}" dt="2024-07-01T18:18:22.770" v="679" actId="26606"/>
          <ac:spMkLst>
            <pc:docMk/>
            <pc:sldMk cId="567219432" sldId="265"/>
            <ac:spMk id="12" creationId="{FBD77573-9EF2-4C35-8285-A1CF6FBB0EA5}"/>
          </ac:spMkLst>
        </pc:spChg>
        <pc:grpChg chg="add mod">
          <ac:chgData name="Matthew Weber" userId="cb8fa425-774b-40a7-b0f2-d5b57e79fa6f" providerId="ADAL" clId="{0594C980-1F45-4FA6-9A0E-DEFDA89E183E}" dt="2024-07-01T18:20:45.112" v="690" actId="1076"/>
          <ac:grpSpMkLst>
            <pc:docMk/>
            <pc:sldMk cId="567219432" sldId="265"/>
            <ac:grpSpMk id="6" creationId="{1726C425-B8AA-CFD2-4E14-16C218C93C9E}"/>
          </ac:grpSpMkLst>
        </pc:grpChg>
        <pc:picChg chg="add mod">
          <ac:chgData name="Matthew Weber" userId="cb8fa425-774b-40a7-b0f2-d5b57e79fa6f" providerId="ADAL" clId="{0594C980-1F45-4FA6-9A0E-DEFDA89E183E}" dt="2024-07-01T18:20:31.517" v="688"/>
          <ac:picMkLst>
            <pc:docMk/>
            <pc:sldMk cId="567219432" sldId="265"/>
            <ac:picMk id="7" creationId="{A3C4D4D4-4AE1-334D-2928-6619783313B4}"/>
          </ac:picMkLst>
        </pc:picChg>
      </pc:sldChg>
      <pc:sldChg chg="addSp delSp modSp new mod setBg">
        <pc:chgData name="Matthew Weber" userId="cb8fa425-774b-40a7-b0f2-d5b57e79fa6f" providerId="ADAL" clId="{0594C980-1F45-4FA6-9A0E-DEFDA89E183E}" dt="2024-07-01T18:46:14.724" v="826" actId="1076"/>
        <pc:sldMkLst>
          <pc:docMk/>
          <pc:sldMk cId="94366872" sldId="266"/>
        </pc:sldMkLst>
        <pc:spChg chg="del">
          <ac:chgData name="Matthew Weber" userId="cb8fa425-774b-40a7-b0f2-d5b57e79fa6f" providerId="ADAL" clId="{0594C980-1F45-4FA6-9A0E-DEFDA89E183E}" dt="2024-07-01T18:24:35.437" v="716" actId="478"/>
          <ac:spMkLst>
            <pc:docMk/>
            <pc:sldMk cId="94366872" sldId="266"/>
            <ac:spMk id="2" creationId="{800951A3-30B5-1723-40E7-11AACE95B471}"/>
          </ac:spMkLst>
        </pc:spChg>
        <pc:spChg chg="del">
          <ac:chgData name="Matthew Weber" userId="cb8fa425-774b-40a7-b0f2-d5b57e79fa6f" providerId="ADAL" clId="{0594C980-1F45-4FA6-9A0E-DEFDA89E183E}" dt="2024-07-01T18:24:33.274" v="715" actId="478"/>
          <ac:spMkLst>
            <pc:docMk/>
            <pc:sldMk cId="94366872" sldId="266"/>
            <ac:spMk id="3" creationId="{DB2BEFFF-7BD4-44E3-BCA7-B94B9632F88B}"/>
          </ac:spMkLst>
        </pc:spChg>
        <pc:spChg chg="add mod">
          <ac:chgData name="Matthew Weber" userId="cb8fa425-774b-40a7-b0f2-d5b57e79fa6f" providerId="ADAL" clId="{0594C980-1F45-4FA6-9A0E-DEFDA89E183E}" dt="2024-07-01T18:46:14.724" v="826" actId="1076"/>
          <ac:spMkLst>
            <pc:docMk/>
            <pc:sldMk cId="94366872" sldId="266"/>
            <ac:spMk id="4" creationId="{BDE71733-30A1-082F-657F-52DA27A05445}"/>
          </ac:spMkLst>
        </pc:spChg>
        <pc:spChg chg="add mod">
          <ac:chgData name="Matthew Weber" userId="cb8fa425-774b-40a7-b0f2-d5b57e79fa6f" providerId="ADAL" clId="{0594C980-1F45-4FA6-9A0E-DEFDA89E183E}" dt="2024-07-01T18:28:59.647" v="779" actId="26606"/>
          <ac:spMkLst>
            <pc:docMk/>
            <pc:sldMk cId="94366872" sldId="266"/>
            <ac:spMk id="5" creationId="{1E4AA04B-610E-50B1-5E5A-8CBE246FC9C4}"/>
          </ac:spMkLst>
        </pc:spChg>
        <pc:spChg chg="add mod">
          <ac:chgData name="Matthew Weber" userId="cb8fa425-774b-40a7-b0f2-d5b57e79fa6f" providerId="ADAL" clId="{0594C980-1F45-4FA6-9A0E-DEFDA89E183E}" dt="2024-07-01T18:29:22.869" v="781" actId="1076"/>
          <ac:spMkLst>
            <pc:docMk/>
            <pc:sldMk cId="94366872" sldId="266"/>
            <ac:spMk id="7" creationId="{08F1C0B6-6CBD-7EC8-D5BF-E61EF6B681A1}"/>
          </ac:spMkLst>
        </pc:spChg>
        <pc:spChg chg="add mod">
          <ac:chgData name="Matthew Weber" userId="cb8fa425-774b-40a7-b0f2-d5b57e79fa6f" providerId="ADAL" clId="{0594C980-1F45-4FA6-9A0E-DEFDA89E183E}" dt="2024-07-01T18:29:13.755" v="780" actId="1076"/>
          <ac:spMkLst>
            <pc:docMk/>
            <pc:sldMk cId="94366872" sldId="266"/>
            <ac:spMk id="8" creationId="{56AAEEB2-BE59-8224-4638-7264C66AF9F5}"/>
          </ac:spMkLst>
        </pc:spChg>
        <pc:spChg chg="add">
          <ac:chgData name="Matthew Weber" userId="cb8fa425-774b-40a7-b0f2-d5b57e79fa6f" providerId="ADAL" clId="{0594C980-1F45-4FA6-9A0E-DEFDA89E183E}" dt="2024-07-01T18:28:59.647" v="779" actId="26606"/>
          <ac:spMkLst>
            <pc:docMk/>
            <pc:sldMk cId="94366872" sldId="266"/>
            <ac:spMk id="13" creationId="{0E3596DD-156A-473E-9BB3-C6A29F7574E9}"/>
          </ac:spMkLst>
        </pc:spChg>
        <pc:spChg chg="add">
          <ac:chgData name="Matthew Weber" userId="cb8fa425-774b-40a7-b0f2-d5b57e79fa6f" providerId="ADAL" clId="{0594C980-1F45-4FA6-9A0E-DEFDA89E183E}" dt="2024-07-01T18:28:59.647" v="779" actId="26606"/>
          <ac:spMkLst>
            <pc:docMk/>
            <pc:sldMk cId="94366872" sldId="266"/>
            <ac:spMk id="15" creationId="{2C46C4D6-C474-4E92-B52E-944C1118F7B6}"/>
          </ac:spMkLst>
        </pc:spChg>
        <pc:picChg chg="add mod">
          <ac:chgData name="Matthew Weber" userId="cb8fa425-774b-40a7-b0f2-d5b57e79fa6f" providerId="ADAL" clId="{0594C980-1F45-4FA6-9A0E-DEFDA89E183E}" dt="2024-07-01T18:28:59.647" v="779" actId="26606"/>
          <ac:picMkLst>
            <pc:docMk/>
            <pc:sldMk cId="94366872" sldId="266"/>
            <ac:picMk id="6" creationId="{F6C8C538-3941-91C2-149A-8A9056CE3B72}"/>
          </ac:picMkLst>
        </pc:picChg>
      </pc:sldChg>
      <pc:sldChg chg="addSp delSp modSp new mod setBg">
        <pc:chgData name="Matthew Weber" userId="cb8fa425-774b-40a7-b0f2-d5b57e79fa6f" providerId="ADAL" clId="{0594C980-1F45-4FA6-9A0E-DEFDA89E183E}" dt="2024-07-01T18:46:20.268" v="827" actId="1076"/>
        <pc:sldMkLst>
          <pc:docMk/>
          <pc:sldMk cId="1236306092" sldId="267"/>
        </pc:sldMkLst>
        <pc:spChg chg="del">
          <ac:chgData name="Matthew Weber" userId="cb8fa425-774b-40a7-b0f2-d5b57e79fa6f" providerId="ADAL" clId="{0594C980-1F45-4FA6-9A0E-DEFDA89E183E}" dt="2024-07-01T18:30:17.114" v="783" actId="478"/>
          <ac:spMkLst>
            <pc:docMk/>
            <pc:sldMk cId="1236306092" sldId="267"/>
            <ac:spMk id="2" creationId="{0B52B6AF-CBFA-A832-4CF3-F36842C109B0}"/>
          </ac:spMkLst>
        </pc:spChg>
        <pc:spChg chg="del mod">
          <ac:chgData name="Matthew Weber" userId="cb8fa425-774b-40a7-b0f2-d5b57e79fa6f" providerId="ADAL" clId="{0594C980-1F45-4FA6-9A0E-DEFDA89E183E}" dt="2024-07-01T18:30:19.705" v="785" actId="478"/>
          <ac:spMkLst>
            <pc:docMk/>
            <pc:sldMk cId="1236306092" sldId="267"/>
            <ac:spMk id="3" creationId="{D4832A46-1049-46E8-A682-7039EF5D5271}"/>
          </ac:spMkLst>
        </pc:spChg>
        <pc:spChg chg="add mod">
          <ac:chgData name="Matthew Weber" userId="cb8fa425-774b-40a7-b0f2-d5b57e79fa6f" providerId="ADAL" clId="{0594C980-1F45-4FA6-9A0E-DEFDA89E183E}" dt="2024-07-01T18:46:20.268" v="827" actId="1076"/>
          <ac:spMkLst>
            <pc:docMk/>
            <pc:sldMk cId="1236306092" sldId="267"/>
            <ac:spMk id="4" creationId="{C5C36FE7-6CC2-23D8-A12B-F8BE518926E7}"/>
          </ac:spMkLst>
        </pc:spChg>
        <pc:spChg chg="add mod">
          <ac:chgData name="Matthew Weber" userId="cb8fa425-774b-40a7-b0f2-d5b57e79fa6f" providerId="ADAL" clId="{0594C980-1F45-4FA6-9A0E-DEFDA89E183E}" dt="2024-07-01T18:31:52.077" v="800" actId="20577"/>
          <ac:spMkLst>
            <pc:docMk/>
            <pc:sldMk cId="1236306092" sldId="267"/>
            <ac:spMk id="5" creationId="{9E3F19B7-D421-6AE2-9095-F02DB749A5CF}"/>
          </ac:spMkLst>
        </pc:spChg>
        <pc:spChg chg="add mod">
          <ac:chgData name="Matthew Weber" userId="cb8fa425-774b-40a7-b0f2-d5b57e79fa6f" providerId="ADAL" clId="{0594C980-1F45-4FA6-9A0E-DEFDA89E183E}" dt="2024-07-01T18:32:11.475" v="812" actId="1076"/>
          <ac:spMkLst>
            <pc:docMk/>
            <pc:sldMk cId="1236306092" sldId="267"/>
            <ac:spMk id="8" creationId="{BB4E5746-F75A-EDFB-84C1-526A63121DE8}"/>
          </ac:spMkLst>
        </pc:spChg>
        <pc:spChg chg="add">
          <ac:chgData name="Matthew Weber" userId="cb8fa425-774b-40a7-b0f2-d5b57e79fa6f" providerId="ADAL" clId="{0594C980-1F45-4FA6-9A0E-DEFDA89E183E}" dt="2024-07-01T18:31:42.001" v="798" actId="26606"/>
          <ac:spMkLst>
            <pc:docMk/>
            <pc:sldMk cId="1236306092" sldId="267"/>
            <ac:spMk id="13" creationId="{0E3596DD-156A-473E-9BB3-C6A29F7574E9}"/>
          </ac:spMkLst>
        </pc:spChg>
        <pc:spChg chg="add">
          <ac:chgData name="Matthew Weber" userId="cb8fa425-774b-40a7-b0f2-d5b57e79fa6f" providerId="ADAL" clId="{0594C980-1F45-4FA6-9A0E-DEFDA89E183E}" dt="2024-07-01T18:31:42.001" v="798" actId="26606"/>
          <ac:spMkLst>
            <pc:docMk/>
            <pc:sldMk cId="1236306092" sldId="267"/>
            <ac:spMk id="15" creationId="{2C46C4D6-C474-4E92-B52E-944C1118F7B6}"/>
          </ac:spMkLst>
        </pc:spChg>
        <pc:grpChg chg="add mod">
          <ac:chgData name="Matthew Weber" userId="cb8fa425-774b-40a7-b0f2-d5b57e79fa6f" providerId="ADAL" clId="{0594C980-1F45-4FA6-9A0E-DEFDA89E183E}" dt="2024-07-01T18:31:42.001" v="798" actId="26606"/>
          <ac:grpSpMkLst>
            <pc:docMk/>
            <pc:sldMk cId="1236306092" sldId="267"/>
            <ac:grpSpMk id="6" creationId="{2DD08E62-F6D8-FE6E-6A95-F88081F332E1}"/>
          </ac:grpSpMkLst>
        </pc:grpChg>
        <pc:picChg chg="add mod">
          <ac:chgData name="Matthew Weber" userId="cb8fa425-774b-40a7-b0f2-d5b57e79fa6f" providerId="ADAL" clId="{0594C980-1F45-4FA6-9A0E-DEFDA89E183E}" dt="2024-07-01T18:31:37.375" v="797"/>
          <ac:picMkLst>
            <pc:docMk/>
            <pc:sldMk cId="1236306092" sldId="267"/>
            <ac:picMk id="7" creationId="{4FA33C94-5DF5-D1EE-85D1-128CA95475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4094-CE06-EEAD-E70F-1427421F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265ED-8352-085A-4BD8-37D85C002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86CBA-629C-A1F8-3227-5C8A7493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ED1B3-481C-DDC2-D2D9-BD316E68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862B8-2F84-CC69-696E-492C7183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7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932-4F0F-DD21-BEDF-0396C94B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442AC-1360-C549-D992-B1B7C9830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7916F-E0C6-3716-4C70-5CD547805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86CC2-6DCE-E76D-7AD3-8109255B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81E70-1600-C098-0054-B7E252F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6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56B06-CE73-530E-EC48-F540D8733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15938-F6F7-CBD5-DA0D-6F71117C1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04BB7-A274-E785-A93A-5BAA6188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A560-0161-9654-6079-3A952530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74E40-D68B-65B3-601D-EFB8FEB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8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8B7F-3C49-F3D1-9228-DAC0C795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CECE-4927-771C-27C5-A4450D271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D4DD-5A86-D8A4-6E82-C791C7BF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70E8-6AFD-2647-EA9B-67C86BDF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3EE4D-043F-2CFC-05C8-7577001F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FBAB-A950-670B-21A0-259760F4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C11B5-263D-6CCB-59D5-C52CD5426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C28F-F368-AE1F-A41D-F848F430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E58C-C56A-DC8D-BE77-1C6B7EA9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1D9AE-9F98-CF12-3B00-450B362D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5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3180-174E-2D3C-BAA4-64454DEF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2998-7AB3-91ED-5A87-E5230B57F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5C19-D8C2-4814-4F2C-695394913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72CC9-6BBD-24B2-F1B7-5DBAB3AF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73542-AD19-AD70-69DC-5B11B82B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1E5D4-6FA4-8B3B-E432-21843935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0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B16D-3135-42A7-0A2A-13026625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5928C-E602-438E-3788-41493B7A7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C62B3-985A-10DD-C768-625002B83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4931D-6479-83A4-DA5B-BAF263C62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4039B-E3F0-DF68-FDF9-6E116BCD0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0F142-C0C3-12D5-4653-CF9BE3B5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3BF52-B2F5-C744-F7A4-757CCE80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99C99-2F76-D1E5-FA60-B40E63B3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1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A237-70FB-325F-FE8A-7D7E321D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4DDD3-84BA-F6D9-A945-2ED14926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A126D-68F0-D022-817B-AAAA7E65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01807-A85B-F22F-CCB0-14911CC7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2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33E8E-5054-A448-078E-B3B29B57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64916-7A5C-4CED-6C84-5EA28A32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B0877-7949-8753-E09B-CD4EAA0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8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1674-2452-5AF1-89C6-EBEACD5E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97F-F6B1-065E-2C88-1322C87FE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5C46F-A409-9D12-810D-AA35F89D7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16A67-D4F8-51ED-A80E-9D925D3D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BE8DD-AA28-C038-4EDE-77AD789D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25FD7-03C7-B980-EB24-528E56464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363B-1202-C670-A77C-FBEA8AD1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278A6-9A0D-7334-590C-5CC0C1D6B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4DC78-FE5B-9AC0-0E89-8381A9085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1A4E1-7692-E794-F123-21111AFD0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5E4B-A00F-56D5-D521-9EF3582B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5FCA8-CEB5-E0C3-0FA2-826BF97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5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C48F4-19C8-719E-82F0-AEA1B21B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83C2-2327-BB59-5075-BB862196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789C-D97E-C416-7B9A-B77D8F524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62ED2A-95FA-4B05-9023-C128A1E1200D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CC9BA-DB28-69F0-B066-4A2CC1CCE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7D821-29F1-01BC-E86C-6E042A463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A86C0-CAF3-4AB8-8B84-515527186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7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8541B-C4D0-FD60-CEA4-61049490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118" y="1998925"/>
            <a:ext cx="8757243" cy="2149412"/>
          </a:xfrm>
        </p:spPr>
        <p:txBody>
          <a:bodyPr>
            <a:normAutofit/>
          </a:bodyPr>
          <a:lstStyle/>
          <a:p>
            <a:r>
              <a:rPr lang="en-US" sz="5200" dirty="0"/>
              <a:t>Besser Set-up 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1F1A6-A382-AF76-0D86-809F875EE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>
            <a:normAutofit/>
          </a:bodyPr>
          <a:lstStyle/>
          <a:p>
            <a:r>
              <a:rPr lang="en-US" dirty="0"/>
              <a:t>6.24.24 version 1.0</a:t>
            </a:r>
          </a:p>
        </p:txBody>
      </p:sp>
    </p:spTree>
    <p:extLst>
      <p:ext uri="{BB962C8B-B14F-4D97-AF65-F5344CB8AC3E}">
        <p14:creationId xmlns:p14="http://schemas.microsoft.com/office/powerpoint/2010/main" val="293270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FD0A829-14BA-D9BA-4117-B29BB98F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73" y="1"/>
            <a:ext cx="9163888" cy="68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D7DF00-450E-F9C4-7BF8-4F6C0BFB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41" y="0"/>
            <a:ext cx="917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4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E0EC59-9B45-55A9-B465-CFE9FF45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0" y="0"/>
            <a:ext cx="9198755" cy="68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4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0E218E7-8A0E-0536-C923-35F257F4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81" y="878"/>
            <a:ext cx="9175173" cy="68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0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03B1-A765-A0A8-3132-B0828512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441" y="2764703"/>
            <a:ext cx="4513118" cy="1328593"/>
          </a:xfrm>
        </p:spPr>
        <p:txBody>
          <a:bodyPr>
            <a:noAutofit/>
          </a:bodyPr>
          <a:lstStyle/>
          <a:p>
            <a:r>
              <a:rPr lang="en-US" sz="9600" dirty="0"/>
              <a:t>10x8x16</a:t>
            </a:r>
          </a:p>
        </p:txBody>
      </p:sp>
    </p:spTree>
    <p:extLst>
      <p:ext uri="{BB962C8B-B14F-4D97-AF65-F5344CB8AC3E}">
        <p14:creationId xmlns:p14="http://schemas.microsoft.com/office/powerpoint/2010/main" val="245066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1964969-AA28-BA34-2DB5-3A7B4BF94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92" y="0"/>
            <a:ext cx="925941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37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54AFE5-9514-BBC6-9347-CE9F466C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5" y="0"/>
            <a:ext cx="9121016" cy="685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1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0F924B-C3DF-DADA-F0F1-AF2F5F54E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0" y="-174"/>
            <a:ext cx="9199185" cy="68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8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93C4B7-2690-AEDD-8C97-6DE259B7B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08" y="0"/>
            <a:ext cx="921338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81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41453-6011-384C-41CC-62ACD0F1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82" y="-5859"/>
            <a:ext cx="9185563" cy="68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0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27F2-A88E-3587-E460-6FD5C7F27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602" y="2694111"/>
            <a:ext cx="4531748" cy="1469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/>
              <a:t>12x8x16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3562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BE8F-FA0A-D2EC-93F7-75505AF8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8x8x16</a:t>
            </a:r>
          </a:p>
        </p:txBody>
      </p:sp>
    </p:spTree>
    <p:extLst>
      <p:ext uri="{BB962C8B-B14F-4D97-AF65-F5344CB8AC3E}">
        <p14:creationId xmlns:p14="http://schemas.microsoft.com/office/powerpoint/2010/main" val="391459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35C484-9418-1AC1-8CDA-62E0BF99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59" y="0"/>
            <a:ext cx="9151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57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FCF5CC-67D2-E7DE-802C-4A0492464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6009"/>
            <a:ext cx="9153832" cy="68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22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F7F9B8-47BE-CCB5-AF10-F2A353C77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08" y="-3452"/>
            <a:ext cx="9218021" cy="68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03BE39-D917-7E95-767A-0DCBB73E6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98" y="-548"/>
            <a:ext cx="9162933" cy="68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0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C4EE9D-3667-D787-DBC9-F0E8061F4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42" y="-383"/>
            <a:ext cx="9301316" cy="68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3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BA8A891E-F11A-2094-8EFC-CE1FA6685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73" y="0"/>
            <a:ext cx="9155165" cy="686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2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7" name="Rectangle 310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6395C18-91A2-2DE6-880B-26D724BFD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13" y="-200"/>
            <a:ext cx="9171442" cy="68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1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1D3E84F-C946-371D-3AE1-A39663789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5749"/>
            <a:ext cx="9216736" cy="68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5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2529B4-BA8B-17A4-6EF8-4F2501E73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7" y="0"/>
            <a:ext cx="9219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01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B1451E-8746-EAAD-72EB-B779B540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7" y="3426"/>
            <a:ext cx="9268691" cy="68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8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AD6E42-6EEC-06D7-7DAE-CD62FEBC6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5273" y="2694111"/>
            <a:ext cx="3881453" cy="1469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/>
              <a:t>8x8x18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121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693F05-3946-C5C2-DBFA-E64008F83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82" y="1"/>
            <a:ext cx="9171983" cy="68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28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4026</TotalTime>
  <Words>10</Words>
  <Application>Microsoft Office PowerPoint</Application>
  <PresentationFormat>Widescreen</PresentationFormat>
  <Paragraphs>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Besser Set-up 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10x8x16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8x8x16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Calculating Yield</dc:title>
  <dc:creator>Jason Bell</dc:creator>
  <cp:lastModifiedBy>Matthew Weber</cp:lastModifiedBy>
  <cp:revision>1</cp:revision>
  <dcterms:created xsi:type="dcterms:W3CDTF">2024-07-01T11:50:05Z</dcterms:created>
  <dcterms:modified xsi:type="dcterms:W3CDTF">2024-07-05T15:31:14Z</dcterms:modified>
</cp:coreProperties>
</file>